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62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6F30-286C-4992-9A78-7C8F2A815815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99BF1E-0592-4FC8-96F5-C0632FECCCCC}" type="slidenum">
              <a:rPr lang="sl-SI" smtClean="0"/>
              <a:t>‹#›</a:t>
            </a:fld>
            <a:endParaRPr lang="sl-S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6F30-286C-4992-9A78-7C8F2A815815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BF1E-0592-4FC8-96F5-C0632FECCCC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6F30-286C-4992-9A78-7C8F2A815815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BF1E-0592-4FC8-96F5-C0632FECCCC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6F30-286C-4992-9A78-7C8F2A815815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BF1E-0592-4FC8-96F5-C0632FECCCC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6F30-286C-4992-9A78-7C8F2A815815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BF1E-0592-4FC8-96F5-C0632FECCCCC}" type="slidenum">
              <a:rPr lang="sl-SI" smtClean="0"/>
              <a:t>‹#›</a:t>
            </a:fld>
            <a:endParaRPr lang="sl-SI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6F30-286C-4992-9A78-7C8F2A815815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BF1E-0592-4FC8-96F5-C0632FECCCCC}" type="slidenum">
              <a:rPr lang="sl-SI" smtClean="0"/>
              <a:t>‹#›</a:t>
            </a:fld>
            <a:endParaRPr lang="sl-S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6F30-286C-4992-9A78-7C8F2A815815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BF1E-0592-4FC8-96F5-C0632FECCCCC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6F30-286C-4992-9A78-7C8F2A815815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BF1E-0592-4FC8-96F5-C0632FECCCC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6F30-286C-4992-9A78-7C8F2A815815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BF1E-0592-4FC8-96F5-C0632FECCCC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6F30-286C-4992-9A78-7C8F2A815815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BF1E-0592-4FC8-96F5-C0632FECCCC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6F30-286C-4992-9A78-7C8F2A815815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BF1E-0592-4FC8-96F5-C0632FECCCC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8216F30-286C-4992-9A78-7C8F2A815815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E99BF1E-0592-4FC8-96F5-C0632FECCCCC}" type="slidenum">
              <a:rPr lang="sl-SI" smtClean="0"/>
              <a:t>‹#›</a:t>
            </a:fld>
            <a:endParaRPr lang="sl-SI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8077200" cy="1673352"/>
          </a:xfrm>
        </p:spPr>
        <p:txBody>
          <a:bodyPr/>
          <a:lstStyle/>
          <a:p>
            <a:r>
              <a:rPr lang="sl-SI" sz="4400" dirty="0" smtClean="0">
                <a:solidFill>
                  <a:schemeClr val="tx1"/>
                </a:solidFill>
              </a:rPr>
              <a:t>KIPARSTVO</a:t>
            </a:r>
            <a:br>
              <a:rPr lang="sl-SI" sz="4400" dirty="0" smtClean="0">
                <a:solidFill>
                  <a:schemeClr val="tx1"/>
                </a:solidFill>
              </a:rPr>
            </a:br>
            <a:r>
              <a:rPr lang="sl-SI" sz="4400" dirty="0">
                <a:solidFill>
                  <a:schemeClr val="tx1"/>
                </a:solidFill>
              </a:rPr>
              <a:t/>
            </a:r>
            <a:br>
              <a:rPr lang="sl-SI" sz="4400" dirty="0">
                <a:solidFill>
                  <a:schemeClr val="tx1"/>
                </a:solidFill>
              </a:rPr>
            </a:br>
            <a:r>
              <a:rPr lang="sl-SI" sz="4400" dirty="0" smtClean="0">
                <a:solidFill>
                  <a:schemeClr val="tx1"/>
                </a:solidFill>
              </a:rPr>
              <a:t>Predmetni </a:t>
            </a:r>
            <a:r>
              <a:rPr lang="sl-SI" sz="4400" dirty="0" smtClean="0">
                <a:solidFill>
                  <a:schemeClr val="tx1"/>
                </a:solidFill>
              </a:rPr>
              <a:t>in nepredmetni kip</a:t>
            </a:r>
            <a:endParaRPr lang="sl-SI" sz="4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Sculpture by the Sea&quot; Transforms Bondi Beach Into Art Muse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78" r="19972" b="2781"/>
          <a:stretch/>
        </p:blipFill>
        <p:spPr bwMode="auto">
          <a:xfrm>
            <a:off x="107504" y="2924944"/>
            <a:ext cx="1703439" cy="238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avokotnik 2"/>
          <p:cNvSpPr/>
          <p:nvPr/>
        </p:nvSpPr>
        <p:spPr>
          <a:xfrm>
            <a:off x="141346" y="5312717"/>
            <a:ext cx="15776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1400" dirty="0" smtClean="0"/>
              <a:t>Deborah </a:t>
            </a:r>
            <a:r>
              <a:rPr lang="sl-SI" sz="1400" dirty="0" err="1" smtClean="0"/>
              <a:t>Halpern</a:t>
            </a:r>
            <a:endParaRPr lang="sl-SI" sz="1400" dirty="0"/>
          </a:p>
        </p:txBody>
      </p:sp>
      <p:pic>
        <p:nvPicPr>
          <p:cNvPr id="1030" name="Picture 6" descr="HENK VISCH – highlik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73" r="25074" b="5081"/>
          <a:stretch/>
        </p:blipFill>
        <p:spPr bwMode="auto">
          <a:xfrm>
            <a:off x="1990522" y="2924944"/>
            <a:ext cx="1631502" cy="3491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avokotnik 4"/>
          <p:cNvSpPr/>
          <p:nvPr/>
        </p:nvSpPr>
        <p:spPr>
          <a:xfrm>
            <a:off x="2252852" y="6416425"/>
            <a:ext cx="11068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1400" dirty="0" err="1" smtClean="0"/>
              <a:t>Henk</a:t>
            </a:r>
            <a:r>
              <a:rPr lang="sl-SI" sz="1400" dirty="0" smtClean="0"/>
              <a:t> </a:t>
            </a:r>
            <a:r>
              <a:rPr lang="sl-SI" sz="1400" dirty="0" err="1" smtClean="0"/>
              <a:t>Visch</a:t>
            </a:r>
            <a:endParaRPr lang="sl-SI" sz="1400" dirty="0"/>
          </a:p>
        </p:txBody>
      </p:sp>
      <p:pic>
        <p:nvPicPr>
          <p:cNvPr id="1032" name="Picture 8" descr="Henry Moore Foundation - Wikiwand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28" t="13884" r="12522" b="8427"/>
          <a:stretch/>
        </p:blipFill>
        <p:spPr bwMode="auto">
          <a:xfrm>
            <a:off x="3851920" y="2924944"/>
            <a:ext cx="2403987" cy="324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avokotnik 5"/>
          <p:cNvSpPr/>
          <p:nvPr/>
        </p:nvSpPr>
        <p:spPr>
          <a:xfrm>
            <a:off x="4303547" y="6200981"/>
            <a:ext cx="1572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 smtClean="0"/>
              <a:t>Henry Moore</a:t>
            </a:r>
            <a:endParaRPr lang="sl-SI" dirty="0"/>
          </a:p>
        </p:txBody>
      </p:sp>
      <p:pic>
        <p:nvPicPr>
          <p:cNvPr id="1034" name="Picture 10" descr="Joan Miró | Joan miro, Sculpture, Ceramic sculptu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776" y="2923667"/>
            <a:ext cx="2602712" cy="3289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ravokotnik 6"/>
          <p:cNvSpPr/>
          <p:nvPr/>
        </p:nvSpPr>
        <p:spPr>
          <a:xfrm>
            <a:off x="7081883" y="6231759"/>
            <a:ext cx="119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 smtClean="0"/>
              <a:t>Joan Miro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3991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upload.wikimedia.org/wikipedia/commons/thumb/8/8a/Bronze_horse_Louvre_Br90.jpg/340px-Bronze_horse_Louvre_Br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39286"/>
            <a:ext cx="2955241" cy="2955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avokotnik 1"/>
          <p:cNvSpPr/>
          <p:nvPr/>
        </p:nvSpPr>
        <p:spPr>
          <a:xfrm>
            <a:off x="251520" y="5229200"/>
            <a:ext cx="20444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1200" dirty="0"/>
              <a:t>8. st. pr. n. št. K</a:t>
            </a:r>
            <a:r>
              <a:rPr lang="sl-SI" sz="1200" dirty="0" smtClean="0"/>
              <a:t>onj </a:t>
            </a:r>
            <a:r>
              <a:rPr lang="sl-SI" sz="1200" dirty="0"/>
              <a:t>iz Olimpije</a:t>
            </a:r>
          </a:p>
        </p:txBody>
      </p:sp>
      <p:pic>
        <p:nvPicPr>
          <p:cNvPr id="5124" name="Picture 4" descr="http://proleksis.lzmk.hr/slike1/x_k005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946" y="1727944"/>
            <a:ext cx="1813934" cy="397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avokotnik 2"/>
          <p:cNvSpPr/>
          <p:nvPr/>
        </p:nvSpPr>
        <p:spPr>
          <a:xfrm>
            <a:off x="3129200" y="5705869"/>
            <a:ext cx="21194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1200" dirty="0" smtClean="0"/>
              <a:t>Kalin Zdenko, Deček s piščalko</a:t>
            </a:r>
            <a:endParaRPr lang="sl-SI" sz="1200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51520" y="209640"/>
            <a:ext cx="8653264" cy="167335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sl-SI" sz="3200" dirty="0" smtClean="0">
                <a:solidFill>
                  <a:srgbClr val="FF0000"/>
                </a:solidFill>
              </a:rPr>
              <a:t>Predmetni     in    nepredmetni kip</a:t>
            </a:r>
          </a:p>
          <a:p>
            <a:r>
              <a:rPr lang="sl-SI" sz="1800" dirty="0">
                <a:solidFill>
                  <a:srgbClr val="FF0000"/>
                </a:solidFill>
              </a:rPr>
              <a:t> </a:t>
            </a:r>
            <a:r>
              <a:rPr lang="sl-SI" sz="1800" dirty="0" smtClean="0">
                <a:solidFill>
                  <a:srgbClr val="FF0000"/>
                </a:solidFill>
              </a:rPr>
              <a:t>                  (</a:t>
            </a:r>
            <a:r>
              <a:rPr lang="sl-SI" sz="1800" dirty="0" smtClean="0">
                <a:solidFill>
                  <a:srgbClr val="FF0000"/>
                </a:solidFill>
              </a:rPr>
              <a:t>figuralni  kip)                                       </a:t>
            </a:r>
            <a:r>
              <a:rPr lang="sl-SI" sz="1800" dirty="0" smtClean="0">
                <a:solidFill>
                  <a:srgbClr val="FF0000"/>
                </a:solidFill>
              </a:rPr>
              <a:t> </a:t>
            </a:r>
            <a:r>
              <a:rPr lang="sl-SI" sz="1800" dirty="0" smtClean="0">
                <a:solidFill>
                  <a:srgbClr val="FF0000"/>
                </a:solidFill>
              </a:rPr>
              <a:t>(</a:t>
            </a:r>
            <a:r>
              <a:rPr lang="sl-SI" sz="1800" dirty="0" err="1" smtClean="0">
                <a:solidFill>
                  <a:srgbClr val="FF0000"/>
                </a:solidFill>
              </a:rPr>
              <a:t>nefiguralni</a:t>
            </a:r>
            <a:r>
              <a:rPr lang="sl-SI" sz="1800" dirty="0" smtClean="0">
                <a:solidFill>
                  <a:srgbClr val="FF0000"/>
                </a:solidFill>
              </a:rPr>
              <a:t>  kip)</a:t>
            </a:r>
            <a:endParaRPr lang="sl-SI" sz="18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Rezultat iskanja slik za nefiguralni ki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689" y="1950347"/>
            <a:ext cx="3294095" cy="3648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Raven puščični povezovalnik 4"/>
          <p:cNvCxnSpPr/>
          <p:nvPr/>
        </p:nvCxnSpPr>
        <p:spPr>
          <a:xfrm>
            <a:off x="2295990" y="1046316"/>
            <a:ext cx="0" cy="9040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aven puščični povezovalnik 9"/>
          <p:cNvCxnSpPr/>
          <p:nvPr/>
        </p:nvCxnSpPr>
        <p:spPr>
          <a:xfrm>
            <a:off x="7596336" y="978961"/>
            <a:ext cx="0" cy="9040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95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251520" y="209640"/>
            <a:ext cx="8653264" cy="167335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sl-SI" sz="3200" dirty="0" smtClean="0">
                <a:solidFill>
                  <a:srgbClr val="FF0000"/>
                </a:solidFill>
              </a:rPr>
              <a:t>Predmetni     in    nepredmetni </a:t>
            </a:r>
            <a:r>
              <a:rPr lang="sl-SI" sz="3200" dirty="0" smtClean="0">
                <a:solidFill>
                  <a:srgbClr val="FF0000"/>
                </a:solidFill>
              </a:rPr>
              <a:t>kip</a:t>
            </a:r>
          </a:p>
          <a:p>
            <a:pPr algn="ctr"/>
            <a:r>
              <a:rPr lang="sl-SI" sz="1800" dirty="0" smtClean="0">
                <a:solidFill>
                  <a:srgbClr val="FF0000"/>
                </a:solidFill>
              </a:rPr>
              <a:t> (figuralni  kip)                                 (</a:t>
            </a:r>
            <a:r>
              <a:rPr lang="sl-SI" sz="1800" dirty="0" err="1" smtClean="0">
                <a:solidFill>
                  <a:srgbClr val="FF0000"/>
                </a:solidFill>
              </a:rPr>
              <a:t>nefiguralni</a:t>
            </a:r>
            <a:r>
              <a:rPr lang="sl-SI" sz="1800" dirty="0" smtClean="0">
                <a:solidFill>
                  <a:srgbClr val="FF0000"/>
                </a:solidFill>
              </a:rPr>
              <a:t>  kip)</a:t>
            </a:r>
            <a:endParaRPr lang="sl-SI" sz="1800" dirty="0">
              <a:solidFill>
                <a:srgbClr val="FF0000"/>
              </a:solidFill>
            </a:endParaRPr>
          </a:p>
        </p:txBody>
      </p:sp>
      <p:sp>
        <p:nvSpPr>
          <p:cNvPr id="3" name="Pravokotnik 2"/>
          <p:cNvSpPr/>
          <p:nvPr/>
        </p:nvSpPr>
        <p:spPr>
          <a:xfrm>
            <a:off x="611560" y="1340768"/>
            <a:ext cx="3312368" cy="36724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 smtClean="0"/>
              <a:t>Predstavlja človeško ali živalsko figuro v celoti.</a:t>
            </a:r>
            <a:endParaRPr lang="sl-SI" sz="2800" dirty="0"/>
          </a:p>
        </p:txBody>
      </p:sp>
      <p:sp>
        <p:nvSpPr>
          <p:cNvPr id="4" name="Pravokotnik 3"/>
          <p:cNvSpPr/>
          <p:nvPr/>
        </p:nvSpPr>
        <p:spPr>
          <a:xfrm>
            <a:off x="4860032" y="1340768"/>
            <a:ext cx="3312368" cy="36724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 smtClean="0"/>
              <a:t>Sestavljen je iz </a:t>
            </a:r>
            <a:r>
              <a:rPr lang="sl-SI" sz="2800" b="1" dirty="0" smtClean="0"/>
              <a:t>geometrijskih oblik</a:t>
            </a:r>
            <a:r>
              <a:rPr lang="sl-SI" sz="2800" dirty="0" smtClean="0"/>
              <a:t>, ki ne spominjajo na nič določenega.</a:t>
            </a:r>
            <a:endParaRPr lang="sl-SI" sz="2800" dirty="0"/>
          </a:p>
        </p:txBody>
      </p:sp>
      <p:pic>
        <p:nvPicPr>
          <p:cNvPr id="2050" name="Picture 2" descr="Claes Oldenburg, Public Art Sculptor - ArtPeople.Ne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293" y="4437112"/>
            <a:ext cx="254984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avokotnik 4"/>
          <p:cNvSpPr/>
          <p:nvPr/>
        </p:nvSpPr>
        <p:spPr>
          <a:xfrm>
            <a:off x="5614366" y="6021288"/>
            <a:ext cx="15327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1400" dirty="0" smtClean="0"/>
              <a:t>Claes </a:t>
            </a:r>
            <a:r>
              <a:rPr lang="sl-SI" sz="1400" dirty="0" err="1" smtClean="0"/>
              <a:t>Oldenburg</a:t>
            </a:r>
            <a:endParaRPr lang="sl-SI" sz="1400" dirty="0"/>
          </a:p>
        </p:txBody>
      </p:sp>
      <p:pic>
        <p:nvPicPr>
          <p:cNvPr id="2052" name="Picture 4" descr="David Miguel Angelo - Citaliarestauro.c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36" y="4165150"/>
            <a:ext cx="1046602" cy="199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avokotnik 5"/>
          <p:cNvSpPr/>
          <p:nvPr/>
        </p:nvSpPr>
        <p:spPr>
          <a:xfrm>
            <a:off x="251520" y="6160374"/>
            <a:ext cx="1473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1400" dirty="0" smtClean="0"/>
              <a:t>Michelangelo B</a:t>
            </a:r>
            <a:r>
              <a:rPr lang="sl-SI" dirty="0" smtClean="0"/>
              <a:t>.</a:t>
            </a:r>
            <a:endParaRPr lang="sl-SI" dirty="0"/>
          </a:p>
        </p:txBody>
      </p:sp>
      <p:pic>
        <p:nvPicPr>
          <p:cNvPr id="2054" name="Picture 6" descr="Vonj po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58" y="4347454"/>
            <a:ext cx="2103190" cy="161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ravokotnik 6"/>
          <p:cNvSpPr/>
          <p:nvPr/>
        </p:nvSpPr>
        <p:spPr>
          <a:xfrm>
            <a:off x="2440606" y="5962704"/>
            <a:ext cx="11079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1400" dirty="0" smtClean="0"/>
              <a:t>Janez </a:t>
            </a:r>
            <a:r>
              <a:rPr lang="sl-SI" sz="1400" dirty="0"/>
              <a:t>B</a:t>
            </a:r>
            <a:r>
              <a:rPr lang="sl-SI" sz="1400" dirty="0" smtClean="0"/>
              <a:t>olka</a:t>
            </a:r>
            <a:endParaRPr lang="sl-SI" sz="1400" dirty="0"/>
          </a:p>
        </p:txBody>
      </p:sp>
    </p:spTree>
    <p:extLst>
      <p:ext uri="{BB962C8B-B14F-4D97-AF65-F5344CB8AC3E}">
        <p14:creationId xmlns:p14="http://schemas.microsoft.com/office/powerpoint/2010/main" val="862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odstveno">
  <a:themeElements>
    <a:clrScheme name="Vodstven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Vodstven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odstve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51</TotalTime>
  <Words>82</Words>
  <Application>Microsoft Office PowerPoint</Application>
  <PresentationFormat>Diaprojekcija na zaslonu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4" baseType="lpstr">
      <vt:lpstr>Vodstveno</vt:lpstr>
      <vt:lpstr>KIPARSTVO  Predmetni in nepredmetni kip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Predmetni in nepredmetni kip</dc:title>
  <dc:creator>Uporabnik</dc:creator>
  <cp:lastModifiedBy>Uporabnik</cp:lastModifiedBy>
  <cp:revision>7</cp:revision>
  <dcterms:created xsi:type="dcterms:W3CDTF">2015-12-15T18:07:38Z</dcterms:created>
  <dcterms:modified xsi:type="dcterms:W3CDTF">2020-04-06T12:38:34Z</dcterms:modified>
</cp:coreProperties>
</file>