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261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63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93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51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6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5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228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42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60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67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4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94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12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3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95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DF18-331B-40A4-9829-06FDBCDFF418}" type="datetimeFigureOut">
              <a:rPr lang="sl-SI" smtClean="0"/>
              <a:t>28/11/20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96C008-6417-403A-9CF3-BE9C3DBEFB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3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sl.wikipedia.org/wiki/Triglav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sl-SI" dirty="0" smtClean="0"/>
              <a:t>DOBRI MOŽJE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PRIPRAVILA: MAJA JEMEC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0"/>
    </mc:Choice>
    <mc:Fallback xmlns="">
      <p:transition spd="slow" advTm="60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851" y="539747"/>
            <a:ext cx="8803358" cy="1020605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MIKLAVŽ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6562" y="1426355"/>
            <a:ext cx="8915400" cy="3777622"/>
          </a:xfrm>
        </p:spPr>
        <p:txBody>
          <a:bodyPr/>
          <a:lstStyle/>
          <a:p>
            <a:r>
              <a:rPr lang="sl-SI" dirty="0" smtClean="0"/>
              <a:t>Miklavž obdari otroke vsako leto iz petega na šestega decembra. Obišče nas prvi. Je zelo prijazen in radodaren, saj je eden izmed dobrih mož. Vsi ga poznamo, a videli ga še nismo. </a:t>
            </a:r>
            <a:r>
              <a:rPr lang="sl-SI" dirty="0"/>
              <a:t>V</a:t>
            </a:r>
            <a:r>
              <a:rPr lang="sl-SI" dirty="0" smtClean="0"/>
              <a:t>seeno vemo kako izgleda. Ima dolgo brado, je oblečen v belo majico, čez majico pa ima rdečo ali zlato ogrinjalo. Na glavi ima pokrivalo, zraven pa ima še palico. Vsak si želi, da bi ga videl. Zato je res priljubljen.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Kostum MIKLAVŽ - Ceneje.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9045" r="7143" b="44202"/>
          <a:stretch/>
        </p:blipFill>
        <p:spPr bwMode="auto">
          <a:xfrm>
            <a:off x="8956064" y="1777919"/>
            <a:ext cx="3020036" cy="36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71"/>
    </mc:Choice>
    <mc:Fallback xmlns="">
      <p:transition spd="slow" advTm="453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9904" y="701476"/>
            <a:ext cx="2470784" cy="1023551"/>
          </a:xfrm>
        </p:spPr>
        <p:txBody>
          <a:bodyPr/>
          <a:lstStyle/>
          <a:p>
            <a:r>
              <a:rPr lang="sl-SI" dirty="0" smtClean="0"/>
              <a:t>BOŽIČEK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7795" y="1334530"/>
            <a:ext cx="9819502" cy="4889730"/>
          </a:xfrm>
        </p:spPr>
        <p:txBody>
          <a:bodyPr/>
          <a:lstStyle/>
          <a:p>
            <a:r>
              <a:rPr lang="sl-SI" dirty="0" smtClean="0"/>
              <a:t>Božiček obišče otroke vsako leto iz štiriindvajsetega na petindvajsetega decembra. Obišče nas drugi. Je prijazen, radodaren…Čisto vsi ga poznamo, a nikoli ga nismo videli. Vemo in vedno si bomo zapomnili kako izgleda. </a:t>
            </a:r>
          </a:p>
          <a:p>
            <a:r>
              <a:rPr lang="sl-SI" dirty="0" smtClean="0"/>
              <a:t>Ima belo brado, velikokrat očala, rdeč plašč z belimi zavihki, črne škornje ter rdečo kapo z belim cofom. Čisto vsi ga občudujejo saj je seveda DOBRI mož.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Božiček stoječ 40cm z LED lučkami v rdeči obleki 15 L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-41043" r="19372" b="42134"/>
          <a:stretch/>
        </p:blipFill>
        <p:spPr bwMode="auto">
          <a:xfrm>
            <a:off x="3930370" y="1397367"/>
            <a:ext cx="3450731" cy="49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edek M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82"/>
    </mc:Choice>
    <mc:Fallback xmlns="">
      <p:transition spd="slow" advTm="460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1606" y="448208"/>
            <a:ext cx="8911687" cy="1280890"/>
          </a:xfrm>
        </p:spPr>
        <p:txBody>
          <a:bodyPr/>
          <a:lstStyle/>
          <a:p>
            <a:r>
              <a:rPr lang="sl-SI" dirty="0" smtClean="0"/>
              <a:t>DEDEK MRAZ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8686" y="148531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Dedek mraz  obišče otroke vsako leto od Miklavža do </a:t>
            </a:r>
            <a:r>
              <a:rPr lang="sl-SI" dirty="0"/>
              <a:t>B</a:t>
            </a:r>
            <a:r>
              <a:rPr lang="sl-SI" dirty="0" smtClean="0"/>
              <a:t>ožiča. Je velikodušen. Radi bi ga videli, a se redko kaže v javnosti. </a:t>
            </a:r>
          </a:p>
          <a:p>
            <a:pPr marL="0" indent="0">
              <a:buNone/>
            </a:pPr>
            <a:r>
              <a:rPr lang="sl-SI" dirty="0"/>
              <a:t>V Sloveniji </a:t>
            </a:r>
            <a:r>
              <a:rPr lang="sl-SI" dirty="0" smtClean="0"/>
              <a:t>velja, </a:t>
            </a:r>
            <a:r>
              <a:rPr lang="sl-SI" dirty="0"/>
              <a:t>da Dedek Mraz živi pod </a:t>
            </a:r>
            <a:r>
              <a:rPr lang="sl-SI" dirty="0" smtClean="0">
                <a:hlinkClick r:id="rId4" tooltip="Triglav"/>
              </a:rPr>
              <a:t>Triglavom</a:t>
            </a:r>
            <a:r>
              <a:rPr lang="sl-SI" dirty="0"/>
              <a:t>.</a:t>
            </a:r>
            <a:r>
              <a:rPr lang="sl-SI" dirty="0" smtClean="0"/>
              <a:t> </a:t>
            </a:r>
            <a:r>
              <a:rPr lang="sl-SI" dirty="0"/>
              <a:t>Obleka, ki jo nosi je slovenska, s slovenskimi vzorci na dolgem kožuhovinastem plašču ter s tradicionalno polhovko na glavi</a:t>
            </a:r>
            <a:r>
              <a:rPr lang="sl-SI" dirty="0" smtClean="0"/>
              <a:t>. Ima belo brado</a:t>
            </a:r>
            <a:r>
              <a:rPr lang="sl-SI" dirty="0"/>
              <a:t> </a:t>
            </a:r>
            <a:r>
              <a:rPr lang="sl-SI" dirty="0" smtClean="0"/>
              <a:t>in bele rokavice.                                                 Vsi ga imamo radi saj nas obdaruje.</a:t>
            </a:r>
          </a:p>
        </p:txBody>
      </p:sp>
      <p:sp>
        <p:nvSpPr>
          <p:cNvPr id="5" name="AutoShape 2" descr="Dedek Mraz"/>
          <p:cNvSpPr>
            <a:spLocks noChangeAspect="1" noChangeArrowheads="1"/>
          </p:cNvSpPr>
          <p:nvPr/>
        </p:nvSpPr>
        <p:spPr bwMode="auto">
          <a:xfrm>
            <a:off x="1663099" y="47076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Dedek Mraz"/>
          <p:cNvSpPr>
            <a:spLocks noChangeAspect="1" noChangeArrowheads="1"/>
          </p:cNvSpPr>
          <p:nvPr/>
        </p:nvSpPr>
        <p:spPr bwMode="auto">
          <a:xfrm>
            <a:off x="4686386" y="4843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2" descr="Dedek Mr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-39582" t="-4222" r="39582" b="4222"/>
          <a:stretch/>
        </p:blipFill>
        <p:spPr>
          <a:xfrm>
            <a:off x="7219285" y="2235643"/>
            <a:ext cx="3547569" cy="3796857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7"/>
    </mc:Choice>
    <mc:Fallback xmlns="">
      <p:transition spd="slow" advTm="383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MIKLAVŽ, BOŽIČEK, DEDEK MRAZ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84412" y="1515762"/>
            <a:ext cx="8915400" cy="3777622"/>
          </a:xfrm>
        </p:spPr>
        <p:txBody>
          <a:bodyPr/>
          <a:lstStyle/>
          <a:p>
            <a:r>
              <a:rPr lang="sl-SI" dirty="0" smtClean="0"/>
              <a:t>Vsi skupaj pa nam prinesejo goro igrač, </a:t>
            </a:r>
            <a:r>
              <a:rPr lang="sl-SI" dirty="0"/>
              <a:t>s</a:t>
            </a:r>
            <a:r>
              <a:rPr lang="sl-SI" dirty="0" smtClean="0"/>
              <a:t>aj so prijazni, radodarni, velikodušni in prijateljski. Zato, se ne prepirajmo, ne tepimo in ne bodimo nasilni, saj drugače ne dobimo daril. </a:t>
            </a:r>
          </a:p>
          <a:p>
            <a:r>
              <a:rPr lang="sl-SI" dirty="0" smtClean="0"/>
              <a:t>Bodimo prijazni do vseh ljudi, saj to je najpomembnejše.</a:t>
            </a:r>
            <a:endParaRPr lang="sl-SI" dirty="0"/>
          </a:p>
        </p:txBody>
      </p:sp>
      <p:pic>
        <p:nvPicPr>
          <p:cNvPr id="1026" name="Picture 2" descr="Miklavž, Božiček in Dedek M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38" y="3074473"/>
            <a:ext cx="4857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1"/>
    </mc:Choice>
    <mc:Fallback xmlns="">
      <p:transition spd="slow" advTm="255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73843" y="648824"/>
            <a:ext cx="8911687" cy="1280890"/>
          </a:xfrm>
        </p:spPr>
        <p:txBody>
          <a:bodyPr/>
          <a:lstStyle/>
          <a:p>
            <a:r>
              <a:rPr lang="sl-SI" dirty="0" smtClean="0"/>
              <a:t>                  HVALA ….  LEPO SE IMEJTE in                  							VELIKO SE SMEJTE 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2133600"/>
            <a:ext cx="6373719" cy="30619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</a:t>
            </a:r>
          </a:p>
        </p:txBody>
      </p:sp>
      <p:pic>
        <p:nvPicPr>
          <p:cNvPr id="1026" name="Picture 2" descr="Smajliji • Forum Srb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23" y="2557119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2"/>
    </mc:Choice>
    <mc:Fallback xmlns="">
      <p:transition spd="slow" advTm="71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270</Words>
  <Application>Microsoft Macintosh PowerPoint</Application>
  <PresentationFormat>Custom</PresentationFormat>
  <Paragraphs>24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Jata</vt:lpstr>
      <vt:lpstr>DOBRI MOŽJE</vt:lpstr>
      <vt:lpstr>MIKLAVŽ</vt:lpstr>
      <vt:lpstr>BOŽIČEK</vt:lpstr>
      <vt:lpstr>DEDEK MRAZ</vt:lpstr>
      <vt:lpstr>MIKLAVŽ, BOŽIČEK, DEDEK MRAZ</vt:lpstr>
      <vt:lpstr>                  HVALA ….  LEPO SE IMEJTE in                         VELIKO SE SMEJTE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 MOŽJE</dc:title>
  <dc:creator>Microsoftov račun</dc:creator>
  <cp:lastModifiedBy>Jure Godler</cp:lastModifiedBy>
  <cp:revision>21</cp:revision>
  <dcterms:created xsi:type="dcterms:W3CDTF">2020-11-26T13:17:50Z</dcterms:created>
  <dcterms:modified xsi:type="dcterms:W3CDTF">2020-11-28T08:13:25Z</dcterms:modified>
</cp:coreProperties>
</file>