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hyperlink" Target="https://commons.wikimedia.org/wiki/File:Smiley_head_happy.svg" TargetMode="Externa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4E2948-0F26-4C1E-A0B7-F031C6D5AE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Divje mačke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CF29C59-167A-4506-8683-683DC14E05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sl-SI" dirty="0"/>
              <a:t>Zala </a:t>
            </a:r>
            <a:r>
              <a:rPr lang="sl-SI" dirty="0" err="1"/>
              <a:t>plevnik</a:t>
            </a:r>
            <a:r>
              <a:rPr lang="sl-SI" dirty="0"/>
              <a:t>, 7.b</a:t>
            </a:r>
          </a:p>
          <a:p>
            <a:pPr algn="r"/>
            <a:r>
              <a:rPr lang="sl-SI" dirty="0"/>
              <a:t>naravoslovje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51AE135C-6396-4E85-A11F-85FB790BA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7"/>
    </mc:Choice>
    <mc:Fallback>
      <p:transition spd="slow" advTm="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54AB1B-D02A-4CD9-A7B8-6A0C29F0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jaguar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E8AE73A-EDCA-43D5-9BC8-E08E7F311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ZNANSTVENA KLASIFIKACIJA</a:t>
            </a:r>
          </a:p>
          <a:p>
            <a:r>
              <a:rPr lang="sl-SI" dirty="0"/>
              <a:t>Kraljestvo- živali</a:t>
            </a:r>
          </a:p>
          <a:p>
            <a:r>
              <a:rPr lang="sl-SI" dirty="0"/>
              <a:t>Deblo- strunarji</a:t>
            </a:r>
          </a:p>
          <a:p>
            <a:r>
              <a:rPr lang="sl-SI" dirty="0"/>
              <a:t>Razred- sesalci</a:t>
            </a:r>
          </a:p>
          <a:p>
            <a:r>
              <a:rPr lang="sl-SI" dirty="0"/>
              <a:t>Red- zveri</a:t>
            </a:r>
          </a:p>
          <a:p>
            <a:r>
              <a:rPr lang="sl-SI" dirty="0"/>
              <a:t>Družina- mačke</a:t>
            </a:r>
          </a:p>
          <a:p>
            <a:r>
              <a:rPr lang="sl-SI" dirty="0"/>
              <a:t>Rod- velike mačke</a:t>
            </a:r>
          </a:p>
          <a:p>
            <a:r>
              <a:rPr lang="sl-SI" dirty="0"/>
              <a:t>Vrsta- </a:t>
            </a:r>
            <a:r>
              <a:rPr lang="sl-SI" dirty="0" err="1"/>
              <a:t>panthera</a:t>
            </a:r>
            <a:r>
              <a:rPr lang="sl-SI" dirty="0"/>
              <a:t> </a:t>
            </a:r>
            <a:r>
              <a:rPr lang="sl-SI" dirty="0" err="1"/>
              <a:t>onca</a:t>
            </a:r>
            <a:r>
              <a:rPr lang="sl-SI" dirty="0"/>
              <a:t>                                                  Slika 9, Jaguar, (avtor ni znan)</a:t>
            </a:r>
          </a:p>
          <a:p>
            <a:endParaRPr lang="sl-SI" dirty="0"/>
          </a:p>
        </p:txBody>
      </p:sp>
      <p:pic>
        <p:nvPicPr>
          <p:cNvPr id="6146" name="Picture 2" descr="Rezultat iskanja slik za jaguar animal">
            <a:extLst>
              <a:ext uri="{FF2B5EF4-FFF2-40B4-BE49-F238E27FC236}">
                <a16:creationId xmlns:a16="http://schemas.microsoft.com/office/drawing/2014/main" id="{5BD56D81-B8A2-4483-A2E0-23B1F71A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06" y="2015732"/>
            <a:ext cx="3635535" cy="29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9E8DC998-054C-4366-B61C-DE53C5ADD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6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8"/>
    </mc:Choice>
    <mc:Fallback>
      <p:transition spd="slow" advTm="12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8E36AA-39A8-4588-B2E8-AC5A7E93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jaguar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0864CB1-49FC-4ED0-91DA-B69EDBDAE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PREHRANJEVANJE</a:t>
            </a:r>
          </a:p>
          <a:p>
            <a:r>
              <a:rPr lang="sl-SI" dirty="0"/>
              <a:t>Mesojedec </a:t>
            </a:r>
          </a:p>
          <a:p>
            <a:r>
              <a:rPr lang="sl-SI" dirty="0"/>
              <a:t>Priložnostni lovec</a:t>
            </a:r>
          </a:p>
          <a:p>
            <a:r>
              <a:rPr lang="sl-SI" dirty="0"/>
              <a:t>Jeleni</a:t>
            </a:r>
          </a:p>
          <a:p>
            <a:r>
              <a:rPr lang="sl-SI" dirty="0"/>
              <a:t>Kajmani </a:t>
            </a:r>
          </a:p>
          <a:p>
            <a:r>
              <a:rPr lang="sl-SI" dirty="0"/>
              <a:t>Kapibare</a:t>
            </a:r>
          </a:p>
          <a:p>
            <a:r>
              <a:rPr lang="sl-SI" dirty="0"/>
              <a:t>Ptice                                                                  Slika 10,  Jaguar lovi, (avtor ni znan)</a:t>
            </a:r>
          </a:p>
        </p:txBody>
      </p:sp>
      <p:pic>
        <p:nvPicPr>
          <p:cNvPr id="7170" name="Picture 2" descr="Rezultat iskanja slik za jaguar animal chasing">
            <a:extLst>
              <a:ext uri="{FF2B5EF4-FFF2-40B4-BE49-F238E27FC236}">
                <a16:creationId xmlns:a16="http://schemas.microsoft.com/office/drawing/2014/main" id="{4A9518F4-27BC-4511-9297-95220CA12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74" y="2015732"/>
            <a:ext cx="4429947" cy="295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AE27E35E-DD2F-4652-ACD8-200FF9476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3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5"/>
    </mc:Choice>
    <mc:Fallback>
      <p:transition spd="slow" advTm="1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5336F7-D087-40B0-910A-417B7B53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jaguar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FFE9F6C-D657-4327-93E2-8C72634FE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RAZMNOŽEVANJE</a:t>
            </a:r>
          </a:p>
          <a:p>
            <a:r>
              <a:rPr lang="sl-SI" dirty="0"/>
              <a:t>93-110 dni</a:t>
            </a:r>
          </a:p>
          <a:p>
            <a:r>
              <a:rPr lang="sl-SI" dirty="0"/>
              <a:t>1-4 mladiči</a:t>
            </a:r>
          </a:p>
          <a:p>
            <a:r>
              <a:rPr lang="sl-SI" dirty="0"/>
              <a:t>2 leti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     Slika 11,  Jaguar,  (avtor ni znan)</a:t>
            </a:r>
          </a:p>
        </p:txBody>
      </p:sp>
      <p:pic>
        <p:nvPicPr>
          <p:cNvPr id="8194" name="Picture 2" descr="Rezultat iskanja slik za jaguar animal cubs">
            <a:extLst>
              <a:ext uri="{FF2B5EF4-FFF2-40B4-BE49-F238E27FC236}">
                <a16:creationId xmlns:a16="http://schemas.microsoft.com/office/drawing/2014/main" id="{F4E02AD2-9995-46FE-A009-492EE603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38" y="2106591"/>
            <a:ext cx="2865533" cy="38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792D8B87-4BDC-4616-B6BC-5D4E8C45F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3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0"/>
    </mc:Choice>
    <mc:Fallback>
      <p:transition spd="slow" advTm="1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23A269-0A42-4357-AC70-1BCA73C4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jaguar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2DC63A-C314-4A21-A974-85722130B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PODVRSTE, ZANIMIVOSTI</a:t>
            </a:r>
          </a:p>
          <a:p>
            <a:r>
              <a:rPr lang="sl-SI" dirty="0"/>
              <a:t>Amazonski, panamski</a:t>
            </a:r>
          </a:p>
          <a:p>
            <a:r>
              <a:rPr lang="sl-SI" dirty="0"/>
              <a:t>Jukatanski, močvirski</a:t>
            </a:r>
          </a:p>
          <a:p>
            <a:r>
              <a:rPr lang="sl-SI" dirty="0"/>
              <a:t>Arizonski </a:t>
            </a:r>
          </a:p>
          <a:p>
            <a:r>
              <a:rPr lang="sl-SI" dirty="0"/>
              <a:t>Samice 20% manjše</a:t>
            </a:r>
          </a:p>
          <a:p>
            <a:r>
              <a:rPr lang="sl-SI" dirty="0"/>
              <a:t>Ne more rjoveti                                                   Slika 12,  Jaguar, (avtor ni znan)</a:t>
            </a:r>
          </a:p>
        </p:txBody>
      </p:sp>
      <p:pic>
        <p:nvPicPr>
          <p:cNvPr id="9218" name="Picture 2" descr="Rezultat iskanja slik za jaguar animal">
            <a:extLst>
              <a:ext uri="{FF2B5EF4-FFF2-40B4-BE49-F238E27FC236}">
                <a16:creationId xmlns:a16="http://schemas.microsoft.com/office/drawing/2014/main" id="{3A8E8929-AA00-450F-B461-DFB33117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32" y="1932000"/>
            <a:ext cx="2912479" cy="26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8D36BD94-82AA-4272-81FD-AC6D0CAAE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6"/>
    </mc:Choice>
    <mc:Fallback>
      <p:transition spd="slow" advTm="1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1C93A5-DD3C-44A0-900F-B36DF59A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Navadni ris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982180F-5E7D-4E19-B00C-74E0FA8C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FIZIČNE ZNAČILNOSTI</a:t>
            </a:r>
          </a:p>
          <a:p>
            <a:r>
              <a:rPr lang="sl-SI" dirty="0"/>
              <a:t>Dolžina- 80-130 cm</a:t>
            </a:r>
          </a:p>
          <a:p>
            <a:r>
              <a:rPr lang="sl-SI" dirty="0"/>
              <a:t>Višina- 55-75 cm</a:t>
            </a:r>
          </a:p>
          <a:p>
            <a:r>
              <a:rPr lang="sl-SI" dirty="0"/>
              <a:t>Teža- 18-40 kg</a:t>
            </a:r>
          </a:p>
          <a:p>
            <a:r>
              <a:rPr lang="sl-SI" dirty="0"/>
              <a:t>Rjavo-rdeč kožuh</a:t>
            </a:r>
          </a:p>
          <a:p>
            <a:r>
              <a:rPr lang="sl-SI" dirty="0"/>
              <a:t>Temne lise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Slika 13, Ris, (avtor ni znan)</a:t>
            </a:r>
          </a:p>
        </p:txBody>
      </p:sp>
      <p:pic>
        <p:nvPicPr>
          <p:cNvPr id="10242" name="Picture 2" descr="Rezultat iskanja slik za navadni risa">
            <a:extLst>
              <a:ext uri="{FF2B5EF4-FFF2-40B4-BE49-F238E27FC236}">
                <a16:creationId xmlns:a16="http://schemas.microsoft.com/office/drawing/2014/main" id="{61015AE4-EFB6-454B-B332-981EE744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10" y="20157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26DE4135-A867-4B23-A76E-16CE95C2D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7"/>
    </mc:Choice>
    <mc:Fallback>
      <p:transition spd="slow" advTm="2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3FC887-14C2-4347-8BB5-5F15DD9E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Navadni ris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051DF2C-6153-4F57-8555-715309B19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ŽIVLJENJSKI PROSTOR</a:t>
            </a:r>
          </a:p>
          <a:p>
            <a:r>
              <a:rPr lang="sl-SI" dirty="0"/>
              <a:t>Včasih- listnati gozdovi</a:t>
            </a:r>
          </a:p>
          <a:p>
            <a:r>
              <a:rPr lang="sl-SI" dirty="0"/>
              <a:t>Danes- redke gozdne pokrajine</a:t>
            </a:r>
          </a:p>
          <a:p>
            <a:r>
              <a:rPr lang="sl-SI" dirty="0"/>
              <a:t>Od severne Amerike do vzhodne Azije</a:t>
            </a:r>
          </a:p>
          <a:p>
            <a:r>
              <a:rPr lang="sl-SI" dirty="0"/>
              <a:t>Slovenija- 17 risov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Slika 14, Ris, (avtor ni znan)</a:t>
            </a:r>
          </a:p>
        </p:txBody>
      </p:sp>
      <p:pic>
        <p:nvPicPr>
          <p:cNvPr id="1026" name="Picture 2" descr="Rezultat iskanja slik za ris">
            <a:extLst>
              <a:ext uri="{FF2B5EF4-FFF2-40B4-BE49-F238E27FC236}">
                <a16:creationId xmlns:a16="http://schemas.microsoft.com/office/drawing/2014/main" id="{FF847A80-D2BB-4248-AF73-A99863D2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34" y="2015732"/>
            <a:ext cx="3026735" cy="257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455CA48D-1CE4-4547-85B9-6BD3D748C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8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22"/>
    </mc:Choice>
    <mc:Fallback>
      <p:transition spd="slow" advTm="24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99F3C1-7D8A-4616-BBC9-3A3E36D6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Navadni ris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71622C-C499-48DC-B383-BE0195EF6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ZNANSTVENA KLASIFIKACIJA</a:t>
            </a:r>
          </a:p>
          <a:p>
            <a:r>
              <a:rPr lang="sl-SI" dirty="0"/>
              <a:t>Kraljestvo- živali</a:t>
            </a:r>
          </a:p>
          <a:p>
            <a:r>
              <a:rPr lang="sl-SI" dirty="0"/>
              <a:t>Deblo- strunarji</a:t>
            </a:r>
          </a:p>
          <a:p>
            <a:r>
              <a:rPr lang="sl-SI" dirty="0"/>
              <a:t>Razred- sesalci</a:t>
            </a:r>
          </a:p>
          <a:p>
            <a:r>
              <a:rPr lang="sl-SI" dirty="0"/>
              <a:t>Red- zveri</a:t>
            </a:r>
          </a:p>
          <a:p>
            <a:r>
              <a:rPr lang="sl-SI" dirty="0"/>
              <a:t>Družina- mačke </a:t>
            </a:r>
          </a:p>
          <a:p>
            <a:r>
              <a:rPr lang="sl-SI" dirty="0"/>
              <a:t>Rod- risi</a:t>
            </a:r>
          </a:p>
          <a:p>
            <a:r>
              <a:rPr lang="sl-SI" dirty="0"/>
              <a:t>Vrsta- </a:t>
            </a:r>
            <a:r>
              <a:rPr lang="sl-SI" dirty="0" err="1"/>
              <a:t>lynx</a:t>
            </a:r>
            <a:r>
              <a:rPr lang="sl-SI" dirty="0"/>
              <a:t> </a:t>
            </a:r>
            <a:r>
              <a:rPr lang="sl-SI" dirty="0" err="1"/>
              <a:t>lynx</a:t>
            </a:r>
            <a:r>
              <a:rPr lang="sl-SI" dirty="0"/>
              <a:t>                                                    Slika 15, Ris, (avtor ni znan)</a:t>
            </a:r>
          </a:p>
          <a:p>
            <a:endParaRPr lang="sl-SI" dirty="0"/>
          </a:p>
        </p:txBody>
      </p:sp>
      <p:pic>
        <p:nvPicPr>
          <p:cNvPr id="12290" name="Picture 2" descr="Rezultat iskanja slik za navadni risa">
            <a:extLst>
              <a:ext uri="{FF2B5EF4-FFF2-40B4-BE49-F238E27FC236}">
                <a16:creationId xmlns:a16="http://schemas.microsoft.com/office/drawing/2014/main" id="{2102B85A-0EF0-45E4-96F3-490BCF3C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16" y="2044278"/>
            <a:ext cx="3944241" cy="276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A491D7AC-482F-4E89-878D-6273C6DAA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0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2"/>
    </mc:Choice>
    <mc:Fallback>
      <p:transition spd="slow" advTm="1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4B458C-B2F0-4884-AE40-8B127FD4B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Navadni ris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102DED-7BFC-44E1-AB37-FFBD29F42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PREHRANJEVANJE</a:t>
            </a:r>
          </a:p>
          <a:p>
            <a:r>
              <a:rPr lang="sl-SI" dirty="0" err="1"/>
              <a:t>Parklarji</a:t>
            </a:r>
            <a:r>
              <a:rPr lang="sl-SI" dirty="0"/>
              <a:t> </a:t>
            </a:r>
          </a:p>
          <a:p>
            <a:r>
              <a:rPr lang="sl-SI" dirty="0"/>
              <a:t>Srnjad</a:t>
            </a:r>
          </a:p>
          <a:p>
            <a:r>
              <a:rPr lang="sl-SI" dirty="0"/>
              <a:t>Manjše živali</a:t>
            </a:r>
          </a:p>
          <a:p>
            <a:r>
              <a:rPr lang="sl-SI" dirty="0"/>
              <a:t>Lovi iz zasede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 Slika 16, Ris, (avtor ni znan)</a:t>
            </a:r>
          </a:p>
        </p:txBody>
      </p:sp>
      <p:pic>
        <p:nvPicPr>
          <p:cNvPr id="1026" name="Picture 2" descr="Rezultat iskanja slik za navadni risa">
            <a:extLst>
              <a:ext uri="{FF2B5EF4-FFF2-40B4-BE49-F238E27FC236}">
                <a16:creationId xmlns:a16="http://schemas.microsoft.com/office/drawing/2014/main" id="{0071852A-47B3-4498-8E10-AD0DD136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14" y="2015732"/>
            <a:ext cx="3832252" cy="25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8A7404CA-CAED-454B-964B-C5088F488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5"/>
    </mc:Choice>
    <mc:Fallback>
      <p:transition spd="slow" advTm="1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831FA8-3377-4EC8-8148-0927F44F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Navadni ris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948354-E7EA-4F81-AE61-9272229EF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RAZMNOŽEVANJE</a:t>
            </a:r>
          </a:p>
          <a:p>
            <a:r>
              <a:rPr lang="sl-SI" dirty="0"/>
              <a:t>2 leti</a:t>
            </a:r>
          </a:p>
          <a:p>
            <a:r>
              <a:rPr lang="sl-SI" dirty="0"/>
              <a:t>Februar-marec</a:t>
            </a:r>
          </a:p>
          <a:p>
            <a:r>
              <a:rPr lang="sl-SI" dirty="0"/>
              <a:t>67-74 dni</a:t>
            </a:r>
          </a:p>
          <a:p>
            <a:r>
              <a:rPr lang="sl-SI" dirty="0"/>
              <a:t>1-4 mladiči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Slika 17, Mladič risa, (avtor ni znan)</a:t>
            </a:r>
          </a:p>
        </p:txBody>
      </p:sp>
      <p:pic>
        <p:nvPicPr>
          <p:cNvPr id="2050" name="Picture 2" descr="Rezultat iskanja slik za navadni risa">
            <a:extLst>
              <a:ext uri="{FF2B5EF4-FFF2-40B4-BE49-F238E27FC236}">
                <a16:creationId xmlns:a16="http://schemas.microsoft.com/office/drawing/2014/main" id="{9BA5C0B1-2124-4201-A569-66ABF895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16" y="2129741"/>
            <a:ext cx="3649127" cy="222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41604BDB-1303-48C9-905F-9401FA81E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2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8"/>
    </mc:Choice>
    <mc:Fallback>
      <p:transition spd="slow" advTm="18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0655F6-CCA2-4D1F-87C8-D65E7B5A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Navadni ris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8DAF30-4122-4494-AEDA-E01F97B77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VRSTE, ZANIMIVOSTI</a:t>
            </a:r>
          </a:p>
          <a:p>
            <a:r>
              <a:rPr lang="sl-SI" dirty="0"/>
              <a:t>Kanadski, rdečerjavi</a:t>
            </a:r>
          </a:p>
          <a:p>
            <a:r>
              <a:rPr lang="sl-SI" dirty="0"/>
              <a:t>Severnoameriški, Iberski</a:t>
            </a:r>
          </a:p>
          <a:p>
            <a:r>
              <a:rPr lang="sl-SI" dirty="0"/>
              <a:t>Skok- 2m v višino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Slika 18, Ris, (avtor ni znan)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Slika 18, Ris, (avtor ni znan)</a:t>
            </a:r>
          </a:p>
        </p:txBody>
      </p:sp>
      <p:pic>
        <p:nvPicPr>
          <p:cNvPr id="3074" name="Picture 2" descr="Rezultat iskanja slik za ris">
            <a:extLst>
              <a:ext uri="{FF2B5EF4-FFF2-40B4-BE49-F238E27FC236}">
                <a16:creationId xmlns:a16="http://schemas.microsoft.com/office/drawing/2014/main" id="{463E0D2E-97B9-48A7-ACD1-8DF573D1E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1703"/>
            <a:ext cx="4051983" cy="22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E4D514CF-B06B-4BF2-A03B-352A550CE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9"/>
    </mc:Choice>
    <mc:Fallback>
      <p:transition spd="slow" advTm="1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598CBC-A9F3-4F67-AFD7-508A33B3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FEAAB4-1F2A-4077-BDE8-BA817C9FD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02420"/>
            <a:ext cx="15610097" cy="3710171"/>
          </a:xfrm>
        </p:spPr>
        <p:txBody>
          <a:bodyPr>
            <a:normAutofit/>
          </a:bodyPr>
          <a:lstStyle/>
          <a:p>
            <a:r>
              <a:rPr lang="sl-SI" dirty="0"/>
              <a:t>FIZIČNE ZNAČILNOSTI </a:t>
            </a:r>
          </a:p>
          <a:p>
            <a:r>
              <a:rPr lang="sl-SI" dirty="0"/>
              <a:t>Močno, mišičasto telo</a:t>
            </a:r>
          </a:p>
          <a:p>
            <a:r>
              <a:rPr lang="sl-SI" dirty="0"/>
              <a:t>Rep-1,1m</a:t>
            </a:r>
          </a:p>
          <a:p>
            <a:r>
              <a:rPr lang="sl-SI" dirty="0"/>
              <a:t>Dolžina-2,5m</a:t>
            </a:r>
          </a:p>
          <a:p>
            <a:r>
              <a:rPr lang="sl-SI" dirty="0"/>
              <a:t>Teža-250 kg</a:t>
            </a:r>
          </a:p>
          <a:p>
            <a:r>
              <a:rPr lang="sl-SI" dirty="0"/>
              <a:t>Griva-samci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     Slika 1, Lev-kralj živali, (avtor ni znan)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Picture 2" descr="Rezultat iskanja slik za lev">
            <a:extLst>
              <a:ext uri="{FF2B5EF4-FFF2-40B4-BE49-F238E27FC236}">
                <a16:creationId xmlns:a16="http://schemas.microsoft.com/office/drawing/2014/main" id="{0B271547-4BEE-4599-9AC6-E7AEAC88B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61" y="2176947"/>
            <a:ext cx="3564117" cy="26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F861219A-2D8A-421C-9386-D9A245993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78"/>
    </mc:Choice>
    <mc:Fallback>
      <p:transition spd="slow" advTm="2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019101-A4F1-48D8-ADDD-88988147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 slikovnega gradiva (uporabljeno 2020 </a:t>
            </a:r>
            <a:br>
              <a:rPr lang="sl-SI" dirty="0"/>
            </a:br>
            <a:r>
              <a:rPr lang="sl-SI" dirty="0"/>
              <a:t>-15 -3)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CBEE060-C628-4589-B8A4-B3483E443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l-SI" dirty="0"/>
              <a:t>Slika 1-https://www.google.com/url?sa=i&amp;url=https%3A%2F%2Fwww.mojvideo.com%2Fuporabnik%2Flotti%2Fslika%2Flev-kralj-zivali%2F55790&amp;psig=AOvVaw3FpxD-kUITJiBPqCMDF6uF&amp;ust=1584391828641000&amp;source=images&amp;cd=vfe&amp;ved=0CAIQjRxqFwoTCMigp9etnegCFQAAAAAdAAAAABAL</a:t>
            </a:r>
          </a:p>
          <a:p>
            <a:r>
              <a:rPr lang="sl-SI" dirty="0"/>
              <a:t>Slika 2-https://www.google.com/url?sa=i&amp;url=https%3A%2F%2Fviasatnature.si%2Fprogram%2F21064&amp;psig                                     </a:t>
            </a:r>
          </a:p>
          <a:p>
            <a:r>
              <a:rPr lang="sl-SI" dirty="0"/>
              <a:t>Slika 3- https://www.google.com/url?sa=i&amp;url=http%3A%2F%2Fafriskezivali.blogspot.com%2Fp%2Flev-panthera-leo.html&amp;psig                                                      </a:t>
            </a:r>
          </a:p>
          <a:p>
            <a:r>
              <a:rPr lang="sl-SI" dirty="0"/>
              <a:t>Slika 4-  https://www.google.com/url?sa=i&amp;url=https%3A%2F%2Flev.weebly.com%2Fprehranjevanje.html&amp;psig=AOvVaw3AGZr4aytZX27lHHEsraI0&amp;ust=1584392220787000&amp;source=images&amp;cd=vfe&amp;ved=0CAIQjRxqFwoTCMD-nY6vnegCFQAAAAAdAAAAABAD</a:t>
            </a:r>
          </a:p>
          <a:p>
            <a:r>
              <a:rPr lang="sl-SI" dirty="0"/>
              <a:t>Slika 5-   https://sites.google.com/site/tilcvstd5jakob/mladici                                                   </a:t>
            </a:r>
          </a:p>
          <a:p>
            <a:r>
              <a:rPr lang="sl-SI" dirty="0"/>
              <a:t>Slika 6-   https://www.google.com/url?sa=i&amp;url=https%3A%2F%2Fwww.pinterest.com%2Fpin%2F15058979974860457%2F&amp;psig=AOvVaw2Lzf6p_7tFl8C7epz3X3n0&amp;ust=1584392342673000&amp;source=images&amp;cd=vfe&amp;ved=0CAIQjRxqFwoTCJj5-smvnegCFQAAAAAdAAAAABAD                                                </a:t>
            </a:r>
          </a:p>
          <a:p>
            <a:r>
              <a:rPr lang="sl-SI" dirty="0"/>
              <a:t>Slika 7-https://www.google.com/url?sa=i&amp;url=https%3A%2F%2Fen.wikipedia.org%2Fwiki%2FJaguar&amp;psig=AOvVaw0QBahPTr9Xy2JLcEl1ezbe&amp;ust=1584392386665000&amp;source=images&amp;cd=vfe&amp;ved=0CAIQjRxqFwoTCPDKs96vnegCFQAAAAAdAAAAABAD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75377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D8EF4B-5C66-4634-97BC-08624336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 slikovnega gradiva (uporabljeno 2020 </a:t>
            </a:r>
            <a:br>
              <a:rPr lang="sl-SI" dirty="0"/>
            </a:br>
            <a:r>
              <a:rPr lang="sl-SI" dirty="0"/>
              <a:t>-15 -3)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9C4F34-228B-46EC-852C-6065F3DCE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l-SI" dirty="0"/>
              <a:t>Slika 8-https://www.google.com/url?sa=i&amp;url=https%3A%2F%2Fwww.discoverwildlife.com%2Fanimal-facts%2Fmammals%2Ffacts-about-jaguars%2F&amp;psig=AOvVaw36H9iAQo9MyYogPKtkAMGM&amp;ust=1584392501040000&amp;source=images&amp;cd=vfe&amp;ved=0CAIQjRxqFwoTCOi515WwnegCFQAAAAAdAAAAABAD</a:t>
            </a:r>
          </a:p>
          <a:p>
            <a:r>
              <a:rPr lang="sl-SI" dirty="0"/>
              <a:t>Slika 9-https://www.google.com/url?sa=i&amp;url=https%3A%2F%2Fsl.wikipedia.org%2Fwiki%2FJaguar&amp;psig=AOvVaw36H9iAQo9MyYogPKtkAMGM&amp;ust=1584392501040000&amp;source=images&amp;cd=vfe&amp;ved=0CAIQjRxqFwoTCOi515WwnegCFQAAAAAdAAAAABAJ</a:t>
            </a:r>
          </a:p>
          <a:p>
            <a:r>
              <a:rPr lang="sl-SI" dirty="0"/>
              <a:t>Slika 10-https://www.google.com/url?sa=i&amp;url=https%3A%2F%2Fwww.flickr.com%2Fphotos%2F95362111%40N06%2F46888303031&amp;psig=AOvVaw3cPte7YFk373eS13W3GK43&amp;ust=1584392584754000&amp;source=images&amp;cd=vfe&amp;ved=0CAIQjRxqFwoTCMDG8LuwnegCFQAAAAAdAAAAABAD</a:t>
            </a:r>
          </a:p>
          <a:p>
            <a:r>
              <a:rPr lang="sl-SI" dirty="0"/>
              <a:t>Slika 11-https://www.google.com/</a:t>
            </a:r>
            <a:r>
              <a:rPr lang="sl-SI" dirty="0" err="1"/>
              <a:t>imgres?imgurl</a:t>
            </a:r>
            <a:r>
              <a:rPr lang="sl-SI" dirty="0"/>
              <a:t>=https%3A%2F%2Fi.pinimg.com%2Foriginals%2Fe0%2F02%2Ff0%2Fe002f059dbee47cc72efd64d63117ba5.jpg&amp;imgrefurl=https%3A%2F%2Fwww.pinterest.com%2Fpin%2F240661173814775812%2F&amp;tbnid=U2rlCKasCagYZM&amp;vet=12ahUKEwj5hsDdsJ3oAhUBD-wKHSUDCsYQMygSegUIARD4AQ..i&amp;docid=RRn9Sf3kHehZXM&amp;w=754&amp;h=960&amp;q=jaguar%20cubs&amp;ved=2ahUKEwj5hsDdsJ3oAhUBD-wKHSUDCsYQMygSegUIARD4AQ</a:t>
            </a:r>
          </a:p>
          <a:p>
            <a:r>
              <a:rPr lang="sl-SI" dirty="0"/>
              <a:t>Slika 12-https://www.google.com/url?sa=i&amp;url=https%3A%2F%2Fwww.wwf.org.uk%2Flearn%2Ffascinating-facts%2Fjaguars&amp;psig=AOvVaw05gKfBQPi8ySH37_sIBzvR&amp;ust=1584392770067000&amp;source=images&amp;cd=vfe&amp;ved=0CAIQjRxqFwoTCJCL45uxnegCFQAAAAAdAAAAABAF</a:t>
            </a:r>
          </a:p>
          <a:p>
            <a:r>
              <a:rPr lang="sl-SI" dirty="0"/>
              <a:t>Slika 13-https://www.google.com/url?sa=i&amp;url=https%3A%2F%2Fcasoris.si%2Fprihajajo-risi%2F&amp;psig=AOvVaw0sxOoxQ-Z0oV4VI3sT9Way&amp;ust=1584392846504000&amp;source=images&amp;cd=vfe&amp;ved=0CAIQjRxqFwoTCKDxgbmxnegCFQAAAAAdAAAAABAD</a:t>
            </a:r>
          </a:p>
        </p:txBody>
      </p:sp>
    </p:spTree>
    <p:extLst>
      <p:ext uri="{BB962C8B-B14F-4D97-AF65-F5344CB8AC3E}">
        <p14:creationId xmlns:p14="http://schemas.microsoft.com/office/powerpoint/2010/main" val="883112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8646D7-C49C-489A-8B6E-1C3A1C0D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 slikovnega gradiva (uporabljeno 2020</a:t>
            </a:r>
            <a:br>
              <a:rPr lang="sl-SI" dirty="0"/>
            </a:br>
            <a:r>
              <a:rPr lang="sl-SI" dirty="0"/>
              <a:t>-15 -3)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EE91A2-3700-4318-A8BD-094DF7BF8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l-SI" dirty="0"/>
              <a:t>Slika 14-https://www.google.com/url?sa=i&amp;url=https%3A%2F%2Fwww.notranjski-park.si%2Fnarava%2Fzivalski-svet%2Fris&amp;psig=AOvVaw0sxOoxQ-Z0oV4VI3sT9Way&amp;ust=1584392846504000&amp;source=images&amp;cd=vfe&amp;ved=0CAIQjRxqFwoTCKDxgbmxnegCFQAAAAAdAAAAABAJ</a:t>
            </a:r>
          </a:p>
          <a:p>
            <a:r>
              <a:rPr lang="sl-SI" dirty="0"/>
              <a:t>Slika 15-https://www.google.com/</a:t>
            </a:r>
            <a:r>
              <a:rPr lang="sl-SI" dirty="0" err="1"/>
              <a:t>imgres?imgurl</a:t>
            </a:r>
            <a:r>
              <a:rPr lang="sl-SI" dirty="0"/>
              <a:t>=https%3A%2F%2Fwww.delo.si%2Fimages%2Fslike%2F2019%2F01%2F22%2F443602.jpg&amp;imgrefurl=https%3A%2F%2Fwww.delo.si%2Fnovice%2Fslovenija%2Frisom-bo-kmalu-slo-bolje-142302.html&amp;tbnid=mw9J-4WVSewfjM&amp;vet=12ahUKEwimqda3sZ3oAhWQtKQKHcM_A3UQMygEegUIARDjAQ..i&amp;docid=9m4HIeWbr6C6dM&amp;w=1920&amp;h=1348&amp;q=</a:t>
            </a:r>
            <a:r>
              <a:rPr lang="sl-SI" dirty="0" err="1"/>
              <a:t>ris&amp;ved</a:t>
            </a:r>
            <a:r>
              <a:rPr lang="sl-SI" dirty="0"/>
              <a:t>=2ahUKEwimqda3sZ3oAhWQtKQKHcM_A3UQMygEegUIARDjAQ</a:t>
            </a:r>
          </a:p>
          <a:p>
            <a:r>
              <a:rPr lang="sl-SI" dirty="0"/>
              <a:t>Slika 16-https://www.google.com/url?sa=i&amp;url=https%3A%2F%2Fwww.slovenskenovice.si%2Fbizarno%2Fclanek%2Fresila-risa-ker-je-mislila-da-je-domaca-mucka-183767&amp;psig=AOvVaw0sxOoxQ-Z0oV4VI3sT9Way&amp;ust=1584392846504000&amp;source=images&amp;cd=vfe&amp;ved=0CAIQjRxqFwoTCKDxgbmxnegCFQAAAAAdAAAAABAP</a:t>
            </a:r>
          </a:p>
          <a:p>
            <a:r>
              <a:rPr lang="sl-SI" dirty="0"/>
              <a:t>Slika 17-https://www.google.com/url?sa=i&amp;url=https%3A%2F%2Fwww.bodieko.si%2Fris&amp;psig=AOvVaw0sxOoxQ-Z0oV4VI3sT9Way&amp;ust=1584392846504000&amp;source=images&amp;cd=vfe&amp;ved=0CAIQjRxqFwoTCKDxgbmxnegCFQAAAAAdAAAAABAX</a:t>
            </a:r>
          </a:p>
          <a:p>
            <a:r>
              <a:rPr lang="sl-SI" dirty="0"/>
              <a:t>Slika 18-https://www.google.com/url?sa=i&amp;url=https%3A%2F%2Fwww.zurnal24.si%2Fvizita-za-zivali%2Fnovice%2Fslovenci-bomo-dobili-nove-rise-293713&amp;psig=AOvVaw0sxOoxQ-Z0oV4VI3sT9Way&amp;ust=1584392846504000&amp;source=images&amp;cd=vfe&amp;ved=0CAIQjRxqFwoTCKDxgbmxnegCFQAAAAAdAAAAABAd</a:t>
            </a:r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42226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09D442-3ADC-440E-85D9-36FF48F4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Hvala za vašo pozornost!</a:t>
            </a:r>
          </a:p>
        </p:txBody>
      </p:sp>
      <p:pic>
        <p:nvPicPr>
          <p:cNvPr id="5" name="Označba mesta vsebine 4" descr="Slika, ki vsebuje besede ura&#10;&#10;Opis je samodejno ustvarjen">
            <a:extLst>
              <a:ext uri="{FF2B5EF4-FFF2-40B4-BE49-F238E27FC236}">
                <a16:creationId xmlns:a16="http://schemas.microsoft.com/office/drawing/2014/main" id="{1570D754-4FE4-4828-8549-7B70BE604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50897" y="2016125"/>
            <a:ext cx="3472096" cy="3449638"/>
          </a:xfr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B0B58B46-B6B3-4908-B73D-B4E76E2B3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3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1"/>
    </mc:Choice>
    <mc:Fallback>
      <p:transition spd="slow" advTm="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6CF1C8-5A02-494F-920B-5C4033EE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902A9E3-C28C-4795-AC1F-884A5D381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ŽIVLJENJSKI PROSTOR</a:t>
            </a:r>
          </a:p>
          <a:p>
            <a:r>
              <a:rPr lang="sl-SI" dirty="0"/>
              <a:t>Krdelo</a:t>
            </a:r>
          </a:p>
          <a:p>
            <a:r>
              <a:rPr lang="sl-SI" dirty="0"/>
              <a:t>Včasih:  Afrika, južna Evropa, južna Azija</a:t>
            </a:r>
          </a:p>
          <a:p>
            <a:r>
              <a:rPr lang="sl-SI" dirty="0"/>
              <a:t>Danes: savane in stepe južno od Sahare</a:t>
            </a:r>
          </a:p>
          <a:p>
            <a:r>
              <a:rPr lang="sl-SI" dirty="0"/>
              <a:t>Bombaj, Indija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Slika 2, Dežela divjih mačk, (avtor ni znan)</a:t>
            </a:r>
          </a:p>
        </p:txBody>
      </p:sp>
      <p:pic>
        <p:nvPicPr>
          <p:cNvPr id="2052" name="Picture 4" descr="Rezultat iskanja slik za levje krdelo">
            <a:extLst>
              <a:ext uri="{FF2B5EF4-FFF2-40B4-BE49-F238E27FC236}">
                <a16:creationId xmlns:a16="http://schemas.microsoft.com/office/drawing/2014/main" id="{80123751-2EED-4D1A-9562-912BDB3B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583" y="2015732"/>
            <a:ext cx="4403444" cy="248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E06A7C65-D9CF-45D0-8C32-A5392CA56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5"/>
    </mc:Choice>
    <mc:Fallback>
      <p:transition spd="slow" advTm="26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33CB24-6ADB-4B2A-9A20-0A5C5ED1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926952-F15C-43CB-A2F9-EA28D383F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l-SI" dirty="0"/>
              <a:t>ZNANSTVENA KLASIFIKACIJA</a:t>
            </a:r>
          </a:p>
          <a:p>
            <a:r>
              <a:rPr lang="sl-SI" dirty="0"/>
              <a:t>Kraljestvo- živali</a:t>
            </a:r>
          </a:p>
          <a:p>
            <a:r>
              <a:rPr lang="sl-SI" dirty="0"/>
              <a:t>Deblo- vretenčarji</a:t>
            </a:r>
          </a:p>
          <a:p>
            <a:r>
              <a:rPr lang="sl-SI" dirty="0"/>
              <a:t>Razred- sesalci</a:t>
            </a:r>
          </a:p>
          <a:p>
            <a:r>
              <a:rPr lang="sl-SI" dirty="0"/>
              <a:t>Red- zveri</a:t>
            </a:r>
          </a:p>
          <a:p>
            <a:r>
              <a:rPr lang="sl-SI" dirty="0"/>
              <a:t>Družina- mačke</a:t>
            </a:r>
          </a:p>
          <a:p>
            <a:r>
              <a:rPr lang="sl-SI" dirty="0"/>
              <a:t>Rod- velike mačke</a:t>
            </a:r>
          </a:p>
          <a:p>
            <a:r>
              <a:rPr lang="sl-SI" dirty="0"/>
              <a:t>Vrsta- </a:t>
            </a:r>
            <a:r>
              <a:rPr lang="sl-SI" dirty="0" err="1"/>
              <a:t>panthera</a:t>
            </a:r>
            <a:r>
              <a:rPr lang="sl-SI" dirty="0"/>
              <a:t> </a:t>
            </a:r>
            <a:r>
              <a:rPr lang="sl-SI" dirty="0" err="1"/>
              <a:t>leo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                              Slika 3,  Afriške živali: lev, (avtor ni znan)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            </a:t>
            </a:r>
          </a:p>
        </p:txBody>
      </p:sp>
      <p:pic>
        <p:nvPicPr>
          <p:cNvPr id="3074" name="Picture 2" descr="Rezultat iskanja slik za lev">
            <a:extLst>
              <a:ext uri="{FF2B5EF4-FFF2-40B4-BE49-F238E27FC236}">
                <a16:creationId xmlns:a16="http://schemas.microsoft.com/office/drawing/2014/main" id="{F3D289C5-69A5-4A6D-9B54-DD576662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21" y="2015732"/>
            <a:ext cx="3464147" cy="25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F66A4796-8144-4406-9E8D-DA314D5AC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4"/>
    </mc:Choice>
    <mc:Fallback>
      <p:transition spd="slow" advTm="1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E80B53-1622-4D38-84EB-DA67B1357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7D8FAAB-68DC-4332-838C-10C239702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PREHRANJEVANJE</a:t>
            </a:r>
          </a:p>
          <a:p>
            <a:r>
              <a:rPr lang="sl-SI" dirty="0"/>
              <a:t>Mesojedci </a:t>
            </a:r>
          </a:p>
          <a:p>
            <a:r>
              <a:rPr lang="sl-SI" dirty="0"/>
              <a:t>Gnuji, zebre, antilope, žirafe</a:t>
            </a:r>
          </a:p>
          <a:p>
            <a:r>
              <a:rPr lang="sl-SI" dirty="0"/>
              <a:t>Bizoni </a:t>
            </a:r>
          </a:p>
          <a:p>
            <a:r>
              <a:rPr lang="sl-SI" dirty="0"/>
              <a:t>Želve, kuščarji, ostanki hrane</a:t>
            </a:r>
          </a:p>
          <a:p>
            <a:r>
              <a:rPr lang="sl-SI" dirty="0"/>
              <a:t>Samice 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Slika 4, Prehranjevanje- lev, (avtor ni znan)</a:t>
            </a:r>
          </a:p>
        </p:txBody>
      </p:sp>
      <p:pic>
        <p:nvPicPr>
          <p:cNvPr id="1026" name="Picture 2" descr="Rezultat iskanja slik za lev lov">
            <a:extLst>
              <a:ext uri="{FF2B5EF4-FFF2-40B4-BE49-F238E27FC236}">
                <a16:creationId xmlns:a16="http://schemas.microsoft.com/office/drawing/2014/main" id="{7A7047A3-BE13-4FC0-869D-A210804A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43" y="1977152"/>
            <a:ext cx="3854371" cy="29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AE7C8068-7775-450C-AE44-21B4F077E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8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9"/>
    </mc:Choice>
    <mc:Fallback>
      <p:transition spd="slow" advTm="1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25877E-4B87-4F54-826B-01E7442E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0792F0-7BF9-4EA5-B790-1A083DBF9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/>
          <a:lstStyle/>
          <a:p>
            <a:r>
              <a:rPr lang="sl-SI" dirty="0"/>
              <a:t>RAZMNOŽEVANJE</a:t>
            </a:r>
          </a:p>
          <a:p>
            <a:r>
              <a:rPr lang="sl-SI" dirty="0"/>
              <a:t>2 leti</a:t>
            </a:r>
          </a:p>
          <a:p>
            <a:r>
              <a:rPr lang="sl-SI" dirty="0"/>
              <a:t>110 dni</a:t>
            </a:r>
          </a:p>
          <a:p>
            <a:r>
              <a:rPr lang="sl-SI" dirty="0"/>
              <a:t>2-5 mladičev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Slika 5, Levji mladiči, (avtor ni znan)</a:t>
            </a:r>
          </a:p>
        </p:txBody>
      </p:sp>
      <p:pic>
        <p:nvPicPr>
          <p:cNvPr id="2050" name="Picture 2" descr="Rezultat iskanja slik za levji mladiči">
            <a:extLst>
              <a:ext uri="{FF2B5EF4-FFF2-40B4-BE49-F238E27FC236}">
                <a16:creationId xmlns:a16="http://schemas.microsoft.com/office/drawing/2014/main" id="{6A612852-FE03-4F37-8D56-B8F9420D3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3" y="2015732"/>
            <a:ext cx="3310246" cy="20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A04CF729-8A1E-463F-91FC-E47DF84F7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3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1"/>
    </mc:Choice>
    <mc:Fallback>
      <p:transition spd="slow" advTm="1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ACD0D3-AB0C-48FE-9191-60CA5361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8964730-1B2E-471F-9370-9BF4AE315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PODVRSTE, KRIŽANCI, ZANIMIVOSTI</a:t>
            </a:r>
          </a:p>
          <a:p>
            <a:r>
              <a:rPr lang="sl-SI" dirty="0" err="1"/>
              <a:t>Tigon</a:t>
            </a:r>
            <a:r>
              <a:rPr lang="sl-SI" dirty="0"/>
              <a:t> </a:t>
            </a:r>
          </a:p>
          <a:p>
            <a:r>
              <a:rPr lang="sl-SI" dirty="0" err="1"/>
              <a:t>Liger</a:t>
            </a:r>
            <a:endParaRPr lang="sl-SI" dirty="0"/>
          </a:p>
          <a:p>
            <a:r>
              <a:rPr lang="sl-SI" dirty="0"/>
              <a:t>Afriški in Azijski lev</a:t>
            </a:r>
          </a:p>
          <a:p>
            <a:r>
              <a:rPr lang="sl-SI" dirty="0"/>
              <a:t>Rjovenje- 8 km daleč</a:t>
            </a:r>
          </a:p>
          <a:p>
            <a:r>
              <a:rPr lang="sl-SI" dirty="0"/>
              <a:t>20 ur na dan</a:t>
            </a:r>
          </a:p>
          <a:p>
            <a:r>
              <a:rPr lang="sl-SI" dirty="0"/>
              <a:t>10-14 let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Slika 6, </a:t>
            </a:r>
            <a:r>
              <a:rPr lang="sl-SI" dirty="0" err="1"/>
              <a:t>Liger</a:t>
            </a:r>
            <a:r>
              <a:rPr lang="sl-SI" dirty="0"/>
              <a:t>, (avtor ni znan)</a:t>
            </a:r>
          </a:p>
        </p:txBody>
      </p:sp>
      <p:pic>
        <p:nvPicPr>
          <p:cNvPr id="3074" name="Picture 2" descr="Rezultat iskanja slik za tigon">
            <a:extLst>
              <a:ext uri="{FF2B5EF4-FFF2-40B4-BE49-F238E27FC236}">
                <a16:creationId xmlns:a16="http://schemas.microsoft.com/office/drawing/2014/main" id="{BFF2BF71-5EAE-4779-8A8B-E3756356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33" y="2268638"/>
            <a:ext cx="3205349" cy="24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97A80262-776C-4281-A799-8CBE229FC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7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80"/>
    </mc:Choice>
    <mc:Fallback>
      <p:transition spd="slow" advTm="2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DEDC95-DCA5-4E78-A979-801B4FF0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jaguar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384874-BE58-4EE2-9821-BE46C6A83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FIZIČNE ZNAČILNOSTI</a:t>
            </a:r>
          </a:p>
          <a:p>
            <a:r>
              <a:rPr lang="sl-SI" dirty="0"/>
              <a:t>Višina- 68-76 cm</a:t>
            </a:r>
          </a:p>
          <a:p>
            <a:r>
              <a:rPr lang="sl-SI" dirty="0"/>
              <a:t>Dolžina- 112-185 cm</a:t>
            </a:r>
          </a:p>
          <a:p>
            <a:r>
              <a:rPr lang="sl-SI" dirty="0"/>
              <a:t>Teža- 57-113 cm</a:t>
            </a:r>
          </a:p>
          <a:p>
            <a:r>
              <a:rPr lang="sl-SI" dirty="0"/>
              <a:t>Rumenorjava, bela dlaka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                                              Slika 7,  Jaguar, (avtor ni znan)</a:t>
            </a:r>
          </a:p>
        </p:txBody>
      </p:sp>
      <p:pic>
        <p:nvPicPr>
          <p:cNvPr id="4098" name="Picture 2" descr="Rezultat iskanja slik za jaguar animal">
            <a:extLst>
              <a:ext uri="{FF2B5EF4-FFF2-40B4-BE49-F238E27FC236}">
                <a16:creationId xmlns:a16="http://schemas.microsoft.com/office/drawing/2014/main" id="{206257F7-9E79-458D-8EC8-85F4F3A1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732"/>
            <a:ext cx="4410435" cy="294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CDEF0B97-BF2C-4B31-81AB-B07CE649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8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9"/>
    </mc:Choice>
    <mc:Fallback>
      <p:transition spd="slow" advTm="1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40FCB7-BD9E-4146-863C-47B97212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jaguar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44543D-99DA-4011-98F8-C2491DE18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ŽIVLJENJSKI PROSTOR</a:t>
            </a:r>
          </a:p>
          <a:p>
            <a:r>
              <a:rPr lang="sl-SI" dirty="0"/>
              <a:t>Od Mehike do Argentine</a:t>
            </a:r>
          </a:p>
          <a:p>
            <a:r>
              <a:rPr lang="sl-SI" dirty="0"/>
              <a:t>Pragozdovi </a:t>
            </a:r>
          </a:p>
          <a:p>
            <a:r>
              <a:rPr lang="sl-SI" dirty="0"/>
              <a:t>Grmičaste pokrajine</a:t>
            </a:r>
          </a:p>
          <a:p>
            <a:r>
              <a:rPr lang="sl-SI" dirty="0"/>
              <a:t>Obalni gozdovi</a:t>
            </a:r>
          </a:p>
          <a:p>
            <a:r>
              <a:rPr lang="sl-SI" dirty="0"/>
              <a:t>Močvirja</a:t>
            </a:r>
          </a:p>
          <a:p>
            <a:pPr marL="0" indent="0">
              <a:buNone/>
            </a:pPr>
            <a:r>
              <a:rPr lang="sl-SI" dirty="0"/>
              <a:t>                                                                              Slika 8, Jaguar, (avtor ni znan)</a:t>
            </a:r>
          </a:p>
        </p:txBody>
      </p:sp>
      <p:pic>
        <p:nvPicPr>
          <p:cNvPr id="5122" name="Picture 2" descr="Rezultat iskanja slik za jaguar animal">
            <a:extLst>
              <a:ext uri="{FF2B5EF4-FFF2-40B4-BE49-F238E27FC236}">
                <a16:creationId xmlns:a16="http://schemas.microsoft.com/office/drawing/2014/main" id="{49E9DB8A-A7C7-461E-B0AA-B5BAEE47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02" y="2015732"/>
            <a:ext cx="4002178" cy="299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54FFB0A1-4661-43E6-83AE-1E2D284D9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7"/>
    </mc:Choice>
    <mc:Fallback>
      <p:transition spd="slow" advTm="1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Galerija</Template>
  <TotalTime>179</TotalTime>
  <Words>1493</Words>
  <Application>Microsoft Office PowerPoint</Application>
  <PresentationFormat>Širokozaslonsko</PresentationFormat>
  <Paragraphs>167</Paragraphs>
  <Slides>23</Slides>
  <Notes>0</Notes>
  <HiddenSlides>0</HiddenSlides>
  <MMClips>20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6" baseType="lpstr">
      <vt:lpstr>Arial</vt:lpstr>
      <vt:lpstr>Gill Sans MT</vt:lpstr>
      <vt:lpstr>Galerija</vt:lpstr>
      <vt:lpstr>Divje mačke</vt:lpstr>
      <vt:lpstr>lev</vt:lpstr>
      <vt:lpstr>lev</vt:lpstr>
      <vt:lpstr>lev</vt:lpstr>
      <vt:lpstr>LEV</vt:lpstr>
      <vt:lpstr>lev</vt:lpstr>
      <vt:lpstr>Lev</vt:lpstr>
      <vt:lpstr>jaguar</vt:lpstr>
      <vt:lpstr>jaguar</vt:lpstr>
      <vt:lpstr>jaguar</vt:lpstr>
      <vt:lpstr>jaguar</vt:lpstr>
      <vt:lpstr>jaguar</vt:lpstr>
      <vt:lpstr>jaguar</vt:lpstr>
      <vt:lpstr>Navadni ris</vt:lpstr>
      <vt:lpstr>Navadni ris</vt:lpstr>
      <vt:lpstr>Navadni ris</vt:lpstr>
      <vt:lpstr>Navadni ris</vt:lpstr>
      <vt:lpstr>Navadni ris</vt:lpstr>
      <vt:lpstr>Navadni ris</vt:lpstr>
      <vt:lpstr>Viri slikovnega gradiva (uporabljeno 2020  -15 -3)</vt:lpstr>
      <vt:lpstr>Viri slikovnega gradiva (uporabljeno 2020  -15 -3)</vt:lpstr>
      <vt:lpstr>Viri slikovnega gradiva (uporabljeno 2020 -15 -3)</vt:lpstr>
      <vt:lpstr>Hvala za vašo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Divje mačke</dc:title>
  <dc:creator>Mihela</dc:creator>
  <cp:lastModifiedBy>Mihela</cp:lastModifiedBy>
  <cp:revision>28</cp:revision>
  <dcterms:created xsi:type="dcterms:W3CDTF">2020-03-15T08:06:20Z</dcterms:created>
  <dcterms:modified xsi:type="dcterms:W3CDTF">2020-04-17T08:47:10Z</dcterms:modified>
</cp:coreProperties>
</file>