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9" r:id="rId6"/>
    <p:sldId id="263" r:id="rId7"/>
    <p:sldId id="264" r:id="rId8"/>
    <p:sldId id="272" r:id="rId9"/>
    <p:sldId id="265" r:id="rId10"/>
    <p:sldId id="268" r:id="rId11"/>
    <p:sldId id="270" r:id="rId12"/>
    <p:sldId id="262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AA57B0-14AA-47B4-BF3B-BDB13C59D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Zborovski </a:t>
            </a:r>
            <a:br>
              <a:rPr lang="sl-SI" dirty="0"/>
            </a:br>
            <a:r>
              <a:rPr lang="sl-SI" dirty="0"/>
              <a:t>BUM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125B4ED-7549-49C8-97B7-95F49DB94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016529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37D54B-1B27-4611-800C-AB66DC174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8. Doma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05EFF33-A436-45F0-A84F-BFC715FE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724400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b="1" u="sng" dirty="0"/>
              <a:t>SOLO:</a:t>
            </a:r>
            <a:r>
              <a:rPr lang="sl-SI" dirty="0"/>
              <a:t> </a:t>
            </a:r>
            <a:r>
              <a:rPr lang="sl-SI" i="1" dirty="0"/>
              <a:t>DOMA SEM TAM, KJER ZASPIM,</a:t>
            </a:r>
            <a:endParaRPr lang="sl-SI" dirty="0"/>
          </a:p>
          <a:p>
            <a:pPr marL="0" indent="0">
              <a:buNone/>
            </a:pPr>
            <a:r>
              <a:rPr lang="sl-SI" i="1" dirty="0"/>
              <a:t>IZ SANJ, SPET V SANJE SE PODIM,</a:t>
            </a:r>
            <a:endParaRPr lang="sl-SI" dirty="0"/>
          </a:p>
          <a:p>
            <a:pPr marL="0" indent="0">
              <a:buNone/>
            </a:pPr>
            <a:r>
              <a:rPr lang="sl-SI" i="1" dirty="0"/>
              <a:t>DOM JE TAM, KJER PREBUDIM</a:t>
            </a:r>
            <a:endParaRPr lang="sl-SI" dirty="0"/>
          </a:p>
          <a:p>
            <a:pPr marL="0" indent="0">
              <a:buNone/>
            </a:pPr>
            <a:r>
              <a:rPr lang="sl-SI" i="1" dirty="0"/>
              <a:t>UPE SVOJE, JUTRA DAN. 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2 GLAS: DOMA SEM TAM, KJER ZASPIM, </a:t>
            </a:r>
          </a:p>
          <a:p>
            <a:pPr marL="0" indent="0">
              <a:buNone/>
            </a:pPr>
            <a:r>
              <a:rPr lang="sl-SI" dirty="0"/>
              <a:t>SPET V SANJE SE PODIM, </a:t>
            </a:r>
          </a:p>
          <a:p>
            <a:pPr marL="0" indent="0">
              <a:buNone/>
            </a:pPr>
            <a:r>
              <a:rPr lang="sl-SI" dirty="0"/>
              <a:t>DOM JE TAM, KJER PREBUDIM</a:t>
            </a:r>
          </a:p>
          <a:p>
            <a:pPr marL="0" indent="0">
              <a:buNone/>
            </a:pPr>
            <a:r>
              <a:rPr lang="sl-SI" dirty="0"/>
              <a:t>UPE SVOJE, JUTRA DAN. 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A2836E2-43B1-4625-BA1C-84F57D73167B}"/>
              </a:ext>
            </a:extLst>
          </p:cNvPr>
          <p:cNvSpPr/>
          <p:nvPr/>
        </p:nvSpPr>
        <p:spPr>
          <a:xfrm>
            <a:off x="6430392" y="2286000"/>
            <a:ext cx="53236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DOMA SEM TAM</a:t>
            </a:r>
            <a:r>
              <a:rPr lang="sl-SI" dirty="0"/>
              <a:t>, KJER SI TI:</a:t>
            </a:r>
          </a:p>
          <a:p>
            <a:r>
              <a:rPr lang="sl-SI" dirty="0">
                <a:solidFill>
                  <a:srgbClr val="C00000"/>
                </a:solidFill>
              </a:rPr>
              <a:t>SOČLOVEK MOJ</a:t>
            </a:r>
            <a:r>
              <a:rPr lang="sl-SI" dirty="0"/>
              <a:t>, PRIJATELJ TVOJ SEM, </a:t>
            </a:r>
          </a:p>
          <a:p>
            <a:r>
              <a:rPr lang="sl-SI" dirty="0"/>
              <a:t>DOM SEM JAZ, KO PODAM ROKO SVOJO V TVOJO</a:t>
            </a:r>
          </a:p>
          <a:p>
            <a:r>
              <a:rPr lang="sl-SI" b="1" dirty="0"/>
              <a:t>ROKO MOJO V TVOJO</a:t>
            </a:r>
            <a:endParaRPr lang="sl-SI" dirty="0"/>
          </a:p>
          <a:p>
            <a:r>
              <a:rPr lang="sl-SI" dirty="0"/>
              <a:t>ROKO SVOJO V TVOJO DLAN. </a:t>
            </a:r>
          </a:p>
          <a:p>
            <a:r>
              <a:rPr lang="sl-SI" dirty="0"/>
              <a:t> </a:t>
            </a:r>
          </a:p>
          <a:p>
            <a:r>
              <a:rPr lang="sl-SI" i="1" dirty="0"/>
              <a:t>DOMA SEM TAM, KJER ZASPIM,</a:t>
            </a:r>
            <a:endParaRPr lang="sl-SI" dirty="0"/>
          </a:p>
          <a:p>
            <a:r>
              <a:rPr lang="sl-SI" i="1" dirty="0"/>
              <a:t>IZ SANJ, SPET V SANJE SE PODIM,</a:t>
            </a:r>
            <a:endParaRPr lang="sl-SI" dirty="0"/>
          </a:p>
          <a:p>
            <a:r>
              <a:rPr lang="sl-SI" i="1" dirty="0"/>
              <a:t>DOM JE TAM, KJER PREBUDIM</a:t>
            </a:r>
            <a:endParaRPr lang="sl-SI" dirty="0"/>
          </a:p>
          <a:p>
            <a:r>
              <a:rPr lang="sl-SI" b="1" i="1" dirty="0"/>
              <a:t>UPE SVOJE, JUTRA…</a:t>
            </a:r>
            <a:endParaRPr lang="sl-SI" dirty="0"/>
          </a:p>
          <a:p>
            <a:r>
              <a:rPr lang="sl-SI" b="1" dirty="0"/>
              <a:t>ROKO SVOJO V TVOJO</a:t>
            </a:r>
            <a:r>
              <a:rPr lang="sl-SI" dirty="0"/>
              <a:t> DLAN. </a:t>
            </a:r>
          </a:p>
        </p:txBody>
      </p:sp>
    </p:spTree>
    <p:extLst>
      <p:ext uri="{BB962C8B-B14F-4D97-AF65-F5344CB8AC3E}">
        <p14:creationId xmlns:p14="http://schemas.microsoft.com/office/powerpoint/2010/main" val="18154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F03DF8-386A-47CE-940F-540145546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03303"/>
          </a:xfrm>
        </p:spPr>
        <p:txBody>
          <a:bodyPr/>
          <a:lstStyle/>
          <a:p>
            <a:r>
              <a:rPr lang="sl-SI" dirty="0"/>
              <a:t>9. Zemlja pleše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4C156D8-52C8-4025-A29E-D132C964A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850" y="2089160"/>
            <a:ext cx="506915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800" dirty="0"/>
              <a:t>1. SREDI ZVEZD, NOČ IN DAN SE VRTI TA SVET</a:t>
            </a:r>
            <a:br>
              <a:rPr lang="sl-SI" sz="1800" dirty="0"/>
            </a:br>
            <a:r>
              <a:rPr lang="sl-SI" sz="1800" dirty="0"/>
              <a:t>ZEMLJA PLEŠE, TJA MED ZVEZDE</a:t>
            </a:r>
            <a:br>
              <a:rPr lang="sl-SI" sz="1800" dirty="0"/>
            </a:br>
            <a:r>
              <a:rPr lang="sl-SI" sz="1800" dirty="0"/>
              <a:t>PADE SNEG, PRIDE MAJ, PRIDE SPET JESEN</a:t>
            </a:r>
            <a:br>
              <a:rPr lang="sl-SI" sz="1800" dirty="0"/>
            </a:br>
            <a:r>
              <a:rPr lang="sl-SI" sz="1800" dirty="0"/>
              <a:t>TISOČ LET ŽE ZEMLJA PLEŠE</a:t>
            </a:r>
          </a:p>
          <a:p>
            <a:pPr marL="0" indent="0">
              <a:buNone/>
            </a:pPr>
            <a:r>
              <a:rPr lang="sl-SI" sz="1800" dirty="0"/>
              <a:t>ORION, SAKSOFON, MESEC, KONTRABAS,</a:t>
            </a:r>
            <a:br>
              <a:rPr lang="sl-SI" sz="1800" dirty="0"/>
            </a:br>
            <a:r>
              <a:rPr lang="sl-SI" sz="1800" dirty="0"/>
              <a:t>ZEMLJA PLEŠE TJA MED ZVEZDE</a:t>
            </a:r>
            <a:br>
              <a:rPr lang="sl-SI" sz="1800" dirty="0"/>
            </a:br>
            <a:r>
              <a:rPr lang="sl-SI" sz="1800" dirty="0"/>
              <a:t>IN Z NJO GRAD, VSAK OBLAK IN VSE CESTE</a:t>
            </a:r>
            <a:br>
              <a:rPr lang="sl-SI" sz="1800" dirty="0"/>
            </a:br>
            <a:r>
              <a:rPr lang="sl-SI" sz="1800" dirty="0"/>
              <a:t>IN CELO TA NAJIN MALI DOM.</a:t>
            </a:r>
          </a:p>
          <a:p>
            <a:pPr marL="0" indent="0">
              <a:buNone/>
            </a:pPr>
            <a:r>
              <a:rPr lang="sl-SI" sz="1800" dirty="0"/>
              <a:t>2. SREDI ZVEZD, NOČ IN DAN SE VRTI TA SVET</a:t>
            </a:r>
            <a:br>
              <a:rPr lang="sl-SI" sz="1800" dirty="0"/>
            </a:br>
            <a:r>
              <a:rPr lang="sl-SI" sz="1800" dirty="0"/>
              <a:t>ZEMLJA PLEŠE, TJA MED ZVEZDE</a:t>
            </a:r>
            <a:br>
              <a:rPr lang="sl-SI" sz="1800" dirty="0"/>
            </a:br>
            <a:r>
              <a:rPr lang="sl-SI" sz="1800" dirty="0"/>
              <a:t>PADE SNEG, PRIDE MAJ, PRIDE SPET JESEN</a:t>
            </a:r>
            <a:br>
              <a:rPr lang="sl-SI" sz="1800" dirty="0"/>
            </a:br>
            <a:r>
              <a:rPr lang="sl-SI" sz="1800" dirty="0"/>
              <a:t>TISOČ LET ŽE ZEMLJA PLEŠE</a:t>
            </a:r>
          </a:p>
          <a:p>
            <a:pPr marL="0" indent="0">
              <a:buNone/>
            </a:pPr>
            <a:r>
              <a:rPr lang="sl-SI" sz="1800" dirty="0"/>
              <a:t>ORION, SAKSOFON, MESEC, KONTRABAS,</a:t>
            </a:r>
            <a:br>
              <a:rPr lang="sl-SI" sz="1800" dirty="0"/>
            </a:br>
            <a:r>
              <a:rPr lang="sl-SI" sz="1800" dirty="0"/>
              <a:t>ZEMLJA PLEŠE TJA MED ZVEZDE</a:t>
            </a:r>
            <a:br>
              <a:rPr lang="sl-SI" sz="1800" dirty="0"/>
            </a:br>
            <a:r>
              <a:rPr lang="sl-SI" sz="1800" dirty="0"/>
              <a:t>IN Z NJO GRAD, VSAK OBLAK IN VSE CESTE</a:t>
            </a:r>
            <a:br>
              <a:rPr lang="sl-SI" sz="1800" dirty="0"/>
            </a:br>
            <a:r>
              <a:rPr lang="sl-SI" sz="1800" dirty="0"/>
              <a:t>IN CELO TA NAJIN MALI DOM.</a:t>
            </a:r>
          </a:p>
          <a:p>
            <a:pPr marL="0" indent="0">
              <a:buNone/>
            </a:pPr>
            <a:r>
              <a:rPr lang="sl-SI" sz="1800" dirty="0"/>
              <a:t> </a:t>
            </a:r>
          </a:p>
          <a:p>
            <a:pPr marL="0" indent="0">
              <a:buNone/>
            </a:pPr>
            <a:endParaRPr lang="sl-SI" sz="1800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D2F1B947-E709-45CA-A61B-721F13E09488}"/>
              </a:ext>
            </a:extLst>
          </p:cNvPr>
          <p:cNvSpPr/>
          <p:nvPr/>
        </p:nvSpPr>
        <p:spPr>
          <a:xfrm>
            <a:off x="7010401" y="2171700"/>
            <a:ext cx="49744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3. LA LA LA LA LA LA LA LA LA LA LA</a:t>
            </a:r>
          </a:p>
          <a:p>
            <a:r>
              <a:rPr lang="sl-SI" dirty="0"/>
              <a:t>ZEMLJA PLEŠE TJA MED ZVEZDE</a:t>
            </a:r>
          </a:p>
          <a:p>
            <a:r>
              <a:rPr lang="sl-SI" dirty="0"/>
              <a:t>LA LA LA, LA LA LA, LA LA LA LA LA,</a:t>
            </a:r>
          </a:p>
          <a:p>
            <a:r>
              <a:rPr lang="sl-SI" dirty="0"/>
              <a:t>TISOČ LET ŽE, ZEMLJA PLEŠE</a:t>
            </a:r>
          </a:p>
          <a:p>
            <a:endParaRPr lang="sl-SI" dirty="0"/>
          </a:p>
          <a:p>
            <a:r>
              <a:rPr lang="sl-SI" dirty="0"/>
              <a:t>LA LA LA LA LA LA LA LA LA LA LA,</a:t>
            </a:r>
          </a:p>
          <a:p>
            <a:r>
              <a:rPr lang="sl-SI" dirty="0"/>
              <a:t>ZEMLJA PLEŠE TJA MED ZVEZDE</a:t>
            </a:r>
          </a:p>
          <a:p>
            <a:r>
              <a:rPr lang="sl-SI" dirty="0"/>
              <a:t>IN Z NJO GRAD, VSAK OBLAK IN VSE CESTE </a:t>
            </a:r>
          </a:p>
          <a:p>
            <a:r>
              <a:rPr lang="sl-SI" dirty="0"/>
              <a:t>IN CELO TA NAJIN MALI DOM,</a:t>
            </a:r>
          </a:p>
          <a:p>
            <a:endParaRPr lang="sl-SI" dirty="0"/>
          </a:p>
          <a:p>
            <a:r>
              <a:rPr lang="sl-SI" dirty="0"/>
              <a:t>IN CELO TA NAJIN MALI DOM,</a:t>
            </a:r>
          </a:p>
          <a:p>
            <a:r>
              <a:rPr lang="sl-SI" dirty="0"/>
              <a:t>ZEMLJA PLEŠE, ZEMLJA PLEŠE, NOČ IN DAN.</a:t>
            </a:r>
          </a:p>
        </p:txBody>
      </p:sp>
    </p:spTree>
    <p:extLst>
      <p:ext uri="{BB962C8B-B14F-4D97-AF65-F5344CB8AC3E}">
        <p14:creationId xmlns:p14="http://schemas.microsoft.com/office/powerpoint/2010/main" val="117059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F9A37E-7F5C-4255-B72E-98B270B0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83337"/>
            <a:ext cx="9601200" cy="814526"/>
          </a:xfrm>
        </p:spPr>
        <p:txBody>
          <a:bodyPr>
            <a:normAutofit fontScale="90000"/>
          </a:bodyPr>
          <a:lstStyle/>
          <a:p>
            <a:r>
              <a:rPr lang="sl-SI" dirty="0"/>
              <a:t>Otroški pevski zbor - </a:t>
            </a:r>
            <a:br>
              <a:rPr lang="sl-SI" dirty="0"/>
            </a:br>
            <a:r>
              <a:rPr lang="sl-SI" dirty="0"/>
              <a:t>Mala terasa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4EE26E7-180B-4321-BF72-43E10E5B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4798382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dirty="0"/>
              <a:t>Mala terasa</a:t>
            </a:r>
            <a:br>
              <a:rPr lang="sl-SI" sz="2800" dirty="0"/>
            </a:br>
            <a:r>
              <a:rPr lang="sl-SI" sz="2800" dirty="0"/>
              <a:t>Spodaj Ljubljana pomanjšana</a:t>
            </a:r>
            <a:br>
              <a:rPr lang="sl-SI" sz="2800" dirty="0"/>
            </a:br>
            <a:r>
              <a:rPr lang="sl-SI" sz="2800" dirty="0"/>
              <a:t>Da odnesla bi od tu</a:t>
            </a:r>
            <a:br>
              <a:rPr lang="sl-SI" sz="2800" dirty="0"/>
            </a:br>
            <a:r>
              <a:rPr lang="sl-SI" sz="2800" dirty="0"/>
              <a:t>Bele hišice, v predpasniku</a:t>
            </a:r>
          </a:p>
          <a:p>
            <a:pPr marL="0" indent="0">
              <a:buNone/>
            </a:pPr>
            <a:r>
              <a:rPr lang="sl-SI" sz="2800" dirty="0"/>
              <a:t>Tukaj, s te male terase</a:t>
            </a:r>
            <a:br>
              <a:rPr lang="sl-SI" sz="2800" dirty="0"/>
            </a:br>
            <a:r>
              <a:rPr lang="sl-SI" sz="2800" dirty="0"/>
              <a:t>Sredi Ljubljane</a:t>
            </a:r>
            <a:br>
              <a:rPr lang="sl-SI" sz="2800" dirty="0"/>
            </a:br>
            <a:r>
              <a:rPr lang="sl-SI" sz="2800" dirty="0"/>
              <a:t>Ta hip lahko</a:t>
            </a:r>
            <a:br>
              <a:rPr lang="sl-SI" sz="2800" dirty="0"/>
            </a:br>
            <a:r>
              <a:rPr lang="sl-SI" sz="2800" dirty="0"/>
              <a:t>Bi dosegel Krim z roko</a:t>
            </a:r>
          </a:p>
          <a:p>
            <a:pPr marL="0" indent="0">
              <a:buNone/>
            </a:pPr>
            <a:endParaRPr lang="sl-SI" sz="2800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FF484167-7861-48A7-8136-E9752A2F4A7A}"/>
              </a:ext>
            </a:extLst>
          </p:cNvPr>
          <p:cNvSpPr/>
          <p:nvPr/>
        </p:nvSpPr>
        <p:spPr>
          <a:xfrm>
            <a:off x="6519172" y="2254928"/>
            <a:ext cx="554558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Sva šla na malo teraso</a:t>
            </a:r>
            <a:b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Nad širno Ljubljano</a:t>
            </a:r>
            <a:b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Da najina vsa Ljubljana bi bila</a:t>
            </a:r>
          </a:p>
          <a:p>
            <a:pPr>
              <a:spcBef>
                <a:spcPts val="1000"/>
              </a:spcBef>
              <a:spcAft>
                <a:spcPts val="200"/>
              </a:spcAft>
            </a:pPr>
            <a:endParaRPr lang="sl-SI" sz="28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Na nebotičnik sva odšla</a:t>
            </a:r>
            <a:b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Bližje sonca in modrega neba</a:t>
            </a:r>
            <a:b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Pozabiva, da premajhna za dva</a:t>
            </a:r>
            <a:b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2800" dirty="0">
                <a:solidFill>
                  <a:srgbClr val="202124"/>
                </a:solidFill>
                <a:latin typeface="arial" panose="020B0604020202020204" pitchFamily="34" charset="0"/>
              </a:rPr>
              <a:t>In žalostna sobica, je najina</a:t>
            </a:r>
            <a:endParaRPr lang="sl-SI" sz="28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3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E33169-578E-4D1F-BC47-E710D0F8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292" y="226443"/>
            <a:ext cx="9601200" cy="1485900"/>
          </a:xfrm>
        </p:spPr>
        <p:txBody>
          <a:bodyPr/>
          <a:lstStyle/>
          <a:p>
            <a:r>
              <a:rPr lang="sl-SI" dirty="0"/>
              <a:t>Otroški pevski zbor -</a:t>
            </a:r>
            <a:br>
              <a:rPr lang="sl-SI" dirty="0"/>
            </a:br>
            <a:r>
              <a:rPr lang="sl-SI" dirty="0"/>
              <a:t>Biseri sreče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715CFD4-3C07-4114-BBEF-17AA35C0C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90" y="1735586"/>
            <a:ext cx="6096000" cy="4034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100" dirty="0"/>
              <a:t>Tiho svetloba budi</a:t>
            </a:r>
            <a:br>
              <a:rPr lang="sl-SI" sz="2100" dirty="0"/>
            </a:br>
            <a:r>
              <a:rPr lang="sl-SI" sz="2100" dirty="0"/>
              <a:t>Poljane in dobre ljudi</a:t>
            </a:r>
            <a:br>
              <a:rPr lang="sl-SI" sz="2100" dirty="0"/>
            </a:br>
            <a:r>
              <a:rPr lang="sl-SI" sz="2100" dirty="0"/>
              <a:t>In cvetje se z roso poji</a:t>
            </a:r>
            <a:br>
              <a:rPr lang="sl-SI" sz="2100" dirty="0"/>
            </a:br>
            <a:r>
              <a:rPr lang="sl-SI" sz="2100" dirty="0"/>
              <a:t>Nov dan že odpira oči</a:t>
            </a:r>
          </a:p>
          <a:p>
            <a:pPr marL="0" indent="0">
              <a:buNone/>
            </a:pPr>
            <a:r>
              <a:rPr lang="sl-SI" sz="2100" dirty="0"/>
              <a:t>Meglice bežijo v nebo</a:t>
            </a:r>
            <a:br>
              <a:rPr lang="sl-SI" sz="2100" dirty="0"/>
            </a:br>
            <a:r>
              <a:rPr lang="sl-SI" sz="2100" dirty="0"/>
              <a:t>Ko žarki budijo oko</a:t>
            </a:r>
            <a:br>
              <a:rPr lang="sl-SI" sz="2100" dirty="0"/>
            </a:br>
            <a:r>
              <a:rPr lang="sl-SI" sz="2100" dirty="0"/>
              <a:t>Z menoj danes srečno bilo srce bo mamino</a:t>
            </a:r>
          </a:p>
          <a:p>
            <a:pPr marL="0" indent="0">
              <a:buNone/>
            </a:pPr>
            <a:r>
              <a:rPr lang="sl-SI" sz="2100" b="1" dirty="0"/>
              <a:t>Ko biseri sreče v očeh govorijo</a:t>
            </a:r>
            <a:br>
              <a:rPr lang="sl-SI" sz="2100" b="1" dirty="0"/>
            </a:br>
            <a:r>
              <a:rPr lang="sl-SI" sz="2100" b="1" dirty="0"/>
              <a:t>Ni treba besed, želja vseh sonet pove moj pogled</a:t>
            </a:r>
            <a:br>
              <a:rPr lang="sl-SI" sz="2100" b="1" dirty="0"/>
            </a:br>
            <a:r>
              <a:rPr lang="sl-SI" sz="2100" b="1" dirty="0"/>
              <a:t>Veš, mama, s poljubom želim ti priznati</a:t>
            </a:r>
            <a:br>
              <a:rPr lang="sl-SI" sz="2100" b="1" dirty="0"/>
            </a:br>
            <a:r>
              <a:rPr lang="sl-SI" sz="2100" b="1" dirty="0"/>
              <a:t>Objem tvoj mi da toplino srca,</a:t>
            </a:r>
            <a:br>
              <a:rPr lang="sl-SI" sz="2100" b="1" dirty="0"/>
            </a:br>
            <a:r>
              <a:rPr lang="sl-SI" sz="2100" b="1" dirty="0"/>
              <a:t>Ljubezen sveta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105AE39-E39F-427F-A6F9-C7C083D3730D}"/>
              </a:ext>
            </a:extLst>
          </p:cNvPr>
          <p:cNvSpPr/>
          <p:nvPr/>
        </p:nvSpPr>
        <p:spPr>
          <a:xfrm>
            <a:off x="6596109" y="1595980"/>
            <a:ext cx="5595891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Kot da v naročju ti spim</a:t>
            </a:r>
            <a:b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V otroštvo se vrača spomin</a:t>
            </a:r>
            <a:b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Spet v sončnem se jutru budim</a:t>
            </a:r>
            <a:b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Objeti s teboj se želim</a:t>
            </a:r>
          </a:p>
          <a:p>
            <a:endParaRPr lang="sl-SI" sz="19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Roke tvoje božajo me</a:t>
            </a:r>
            <a:b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Za vedno otrok bom zate</a:t>
            </a:r>
            <a:b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dirty="0">
                <a:solidFill>
                  <a:srgbClr val="202124"/>
                </a:solidFill>
                <a:latin typeface="arial" panose="020B0604020202020204" pitchFamily="34" charset="0"/>
              </a:rPr>
              <a:t>Ko ranjeno mi je srce, mi daješ upanje</a:t>
            </a:r>
          </a:p>
          <a:p>
            <a:endParaRPr lang="sl-SI" sz="1900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  <a:t>Ko biseri sreče v očeh govorijo</a:t>
            </a:r>
            <a:b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  <a:t>Ni treba besed, želja vseh sonet pove moj pogled</a:t>
            </a:r>
            <a:b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  <a:t>Veš, mama, s poljubom želim ti priznati</a:t>
            </a:r>
            <a:b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  <a:t>Objem tvoj mi da toplino srca,</a:t>
            </a:r>
            <a:b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</a:br>
            <a:r>
              <a:rPr lang="sl-SI" sz="1900" b="1" dirty="0">
                <a:solidFill>
                  <a:srgbClr val="202124"/>
                </a:solidFill>
                <a:latin typeface="arial" panose="020B0604020202020204" pitchFamily="34" charset="0"/>
              </a:rPr>
              <a:t>Ljubezen sveta</a:t>
            </a:r>
            <a:endParaRPr lang="sl-SI" sz="1900" b="1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70ECF83E-679F-4477-A824-4F473CFBC856}"/>
              </a:ext>
            </a:extLst>
          </p:cNvPr>
          <p:cNvSpPr/>
          <p:nvPr/>
        </p:nvSpPr>
        <p:spPr>
          <a:xfrm>
            <a:off x="1617982" y="6244986"/>
            <a:ext cx="4907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/>
              <a:t>https://www.youtube.com/watch?v=K3LtG9aZ-II</a:t>
            </a:r>
          </a:p>
        </p:txBody>
      </p:sp>
      <p:sp>
        <p:nvSpPr>
          <p:cNvPr id="11" name="SMARTInkShape-33">
            <a:extLst>
              <a:ext uri="{FF2B5EF4-FFF2-40B4-BE49-F238E27FC236}">
                <a16:creationId xmlns:a16="http://schemas.microsoft.com/office/drawing/2014/main" id="{2D83BB84-7395-41EA-96A5-19F3083D406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225550" y="3175000"/>
            <a:ext cx="7939" cy="1"/>
          </a:xfrm>
          <a:custGeom>
            <a:avLst/>
            <a:gdLst/>
            <a:ahLst/>
            <a:cxnLst/>
            <a:rect l="0" t="0" r="0" b="0"/>
            <a:pathLst>
              <a:path w="7939" h="1">
                <a:moveTo>
                  <a:pt x="0" y="0"/>
                </a:moveTo>
                <a:lnTo>
                  <a:pt x="0" y="0"/>
                </a:lnTo>
                <a:lnTo>
                  <a:pt x="7938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871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529013-A121-4344-BD9E-5EB7DB953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1. ZDRAVLJICA</a:t>
            </a:r>
            <a:br>
              <a:rPr lang="sl-SI" dirty="0"/>
            </a:br>
            <a:r>
              <a:rPr lang="sl-SI" dirty="0"/>
              <a:t>(</a:t>
            </a:r>
            <a:r>
              <a:rPr lang="sl-SI" dirty="0" err="1"/>
              <a:t>S.Premrl</a:t>
            </a:r>
            <a:r>
              <a:rPr lang="sl-SI" dirty="0"/>
              <a:t> / </a:t>
            </a:r>
            <a:r>
              <a:rPr lang="sl-SI" dirty="0" err="1"/>
              <a:t>F.Prešeren</a:t>
            </a:r>
            <a:r>
              <a:rPr lang="sl-SI" dirty="0"/>
              <a:t>)</a:t>
            </a:r>
            <a:br>
              <a:rPr lang="sl-SI" dirty="0"/>
            </a:b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7BD77821-7C05-4EA7-8BC8-1CE7F90FC680}"/>
              </a:ext>
            </a:extLst>
          </p:cNvPr>
          <p:cNvSpPr/>
          <p:nvPr/>
        </p:nvSpPr>
        <p:spPr>
          <a:xfrm>
            <a:off x="1982678" y="2268696"/>
            <a:ext cx="7578571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ŽIVÉ NAJ VSI NARÓDI,</a:t>
            </a:r>
            <a:b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 HREPENÉ DOČAKAT' DAN,</a:t>
            </a:r>
            <a:b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KODER SONCE HODI,</a:t>
            </a:r>
            <a:b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PREPIR IZ SVÉTA BO PREGNAN,</a:t>
            </a:r>
            <a:b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ROJAK PROST BO VSAK,</a:t>
            </a:r>
            <a:b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28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 VRAG, LE SOSED BO MEJAK!</a:t>
            </a:r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8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A64CA0-9517-4B3D-BC8E-04F0AD60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/>
              <a:t>2. LEPA JE DEŽELA NAŠA </a:t>
            </a:r>
            <a:r>
              <a:rPr lang="sl-SI" dirty="0"/>
              <a:t>(T. HABE)</a:t>
            </a:r>
            <a:br>
              <a:rPr lang="sl-SI" dirty="0"/>
            </a:br>
            <a:r>
              <a:rPr lang="sl-SI" dirty="0"/>
              <a:t>(TONE PAVČEK)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213D7B-9246-4798-BD90-B4658CF56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440097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LEPA JE DEŽELA NAŠA,</a:t>
            </a:r>
          </a:p>
          <a:p>
            <a:pPr marL="0" indent="0">
              <a:buNone/>
            </a:pPr>
            <a:r>
              <a:rPr lang="sl-SI" dirty="0"/>
              <a:t>TAM NAJLEPŠI DOM IN SVET,</a:t>
            </a:r>
          </a:p>
          <a:p>
            <a:pPr marL="0" indent="0">
              <a:buNone/>
            </a:pPr>
            <a:r>
              <a:rPr lang="sl-SI" dirty="0"/>
              <a:t>ZA OČI NAJLEPŠA PAŠA, </a:t>
            </a:r>
          </a:p>
          <a:p>
            <a:pPr marL="0" indent="0">
              <a:buNone/>
            </a:pPr>
            <a:r>
              <a:rPr lang="sl-SI" dirty="0"/>
              <a:t>VEČ KO DOLGIH TISOČ LET. 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KDOR JO IŠČE TEGA VABI </a:t>
            </a:r>
          </a:p>
          <a:p>
            <a:pPr marL="0" indent="0">
              <a:buNone/>
            </a:pPr>
            <a:r>
              <a:rPr lang="sl-SI" dirty="0"/>
              <a:t>KRAŠKI RUJ IN SLEČ PLANIN,</a:t>
            </a:r>
          </a:p>
          <a:p>
            <a:pPr marL="0" indent="0">
              <a:buNone/>
            </a:pPr>
            <a:r>
              <a:rPr lang="sl-SI" dirty="0"/>
              <a:t>KDOR JO LJUBI NE POZABI</a:t>
            </a:r>
          </a:p>
          <a:p>
            <a:pPr marL="0" indent="0">
              <a:buNone/>
            </a:pPr>
            <a:r>
              <a:rPr lang="sl-SI" dirty="0"/>
              <a:t>NJENIH STISK IN BOLEČIN. 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9225788B-9D76-486B-98A4-11891A66A405}"/>
              </a:ext>
            </a:extLst>
          </p:cNvPr>
          <p:cNvSpPr/>
          <p:nvPr/>
        </p:nvSpPr>
        <p:spPr>
          <a:xfrm>
            <a:off x="4956700" y="2211650"/>
            <a:ext cx="2971059" cy="356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 JE NAŠ SVET, MALI SVET,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 SMO DOLGIH TISOČ LET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TU SREDI SRCA,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 ŽIVI SLOVENIJA!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LEPA JE TA NAŠA ZEMLJA,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LEPA POLJA IN VASI,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LEPE GORE IN PODZEMLJA,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HOSTE IN VINOGRADI. 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3068B668-71CB-4F6F-B49B-AB6EA0854265}"/>
              </a:ext>
            </a:extLst>
          </p:cNvPr>
          <p:cNvSpPr/>
          <p:nvPr/>
        </p:nvSpPr>
        <p:spPr>
          <a:xfrm>
            <a:off x="8640932" y="2211650"/>
            <a:ext cx="3210758" cy="356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NAJLEPŠE KAR PONUJA,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NEBO IN JE ZAVEST,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SO TU VSA ČUDA TUJA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 SVETLOBO NAŠIH ZVEZD.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LEP JE NAŠ SVET, MALI SVET,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 SMO DOLGIH TISOČ LET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TU SREDI SRCA,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 ŽIVI SLOVENIJA! 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8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C8E684-54F7-4DE5-9C32-DAFAC1BE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NIČ NI BOLJ NAŠEGA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0D82C4D-C1FC-486C-9DF1-1FF52D73E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429" y="1638300"/>
            <a:ext cx="3972757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1. NIČ NI BOLJ NAŠEGA OD GORE, </a:t>
            </a:r>
          </a:p>
          <a:p>
            <a:pPr marL="0" indent="0">
              <a:buNone/>
            </a:pPr>
            <a:r>
              <a:rPr lang="sl-SI" dirty="0"/>
              <a:t>*KO SE DVIGAMO ČEZ SKALE.</a:t>
            </a:r>
          </a:p>
          <a:p>
            <a:pPr marL="0" indent="0">
              <a:buNone/>
            </a:pPr>
            <a:r>
              <a:rPr lang="sl-SI" dirty="0"/>
              <a:t>NIČ NI BOLJ NAŠEGA KOT MORJE,</a:t>
            </a:r>
          </a:p>
          <a:p>
            <a:pPr marL="0" indent="0">
              <a:buNone/>
            </a:pPr>
            <a:r>
              <a:rPr lang="sl-SI" dirty="0"/>
              <a:t>KO ZAJADRAMO Z OBALE.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NIČ NI BOLJ NAŠEGA OD PTICE, </a:t>
            </a:r>
          </a:p>
          <a:p>
            <a:pPr marL="0" indent="0">
              <a:buNone/>
            </a:pPr>
            <a:r>
              <a:rPr lang="sl-SI" dirty="0"/>
              <a:t>*KI NAS V GOZDU PREGLASI.</a:t>
            </a:r>
          </a:p>
          <a:p>
            <a:pPr marL="0" indent="0">
              <a:buNone/>
            </a:pPr>
            <a:r>
              <a:rPr lang="sl-SI" dirty="0"/>
              <a:t>NIČ NI BOLJ NAŠEGA OD REKE,</a:t>
            </a:r>
          </a:p>
          <a:p>
            <a:pPr marL="0" indent="0">
              <a:buNone/>
            </a:pPr>
            <a:r>
              <a:rPr lang="sl-SI" dirty="0"/>
              <a:t>KI ČEZ STOPALA ŽUBORI.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BED5125A-1DD2-4436-8BF9-D5C94DE8BF54}"/>
              </a:ext>
            </a:extLst>
          </p:cNvPr>
          <p:cNvSpPr/>
          <p:nvPr/>
        </p:nvSpPr>
        <p:spPr>
          <a:xfrm>
            <a:off x="3048000" y="5285582"/>
            <a:ext cx="6096000" cy="15724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Ref. NAŠE MEJE SO BREZČASNE,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KDOR JE DALEČ JE V BLIŽINI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NAŠE PESMI SO VEČGLASNE,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(VSAK OD NAS ŽIVI) </a:t>
            </a:r>
            <a:r>
              <a:rPr lang="sl-SI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VSAK OD NAS ŽIVI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 SREDINI.</a:t>
            </a:r>
            <a:endParaRPr lang="sl-S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3EEDBC80-2513-4199-8AF5-9B40B46078BE}"/>
              </a:ext>
            </a:extLst>
          </p:cNvPr>
          <p:cNvSpPr/>
          <p:nvPr/>
        </p:nvSpPr>
        <p:spPr>
          <a:xfrm>
            <a:off x="4729578" y="1575452"/>
            <a:ext cx="3972757" cy="356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NIČ NI BOLJ NAŠEGA OD JAME,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 PRAV VSAK KORAK ODMEVA.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NIČ NI BOLJ NAŠEGA OD NJIVE,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ŠIRŠE OD NOČI IN DNEVA. 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NIČ NI BOLJ NAŠEGA OD ČRKE, 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V BESEDI OŽIVI.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NIČ NI BOLJ NAŠEGA OD NOTE,</a:t>
            </a:r>
            <a:endParaRPr lang="sl-SI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 S ČRTOVJA POLETI.</a:t>
            </a:r>
            <a:endParaRPr lang="sl-SI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0585E2C7-165D-4D3B-A2CD-AB3582092502}"/>
              </a:ext>
            </a:extLst>
          </p:cNvPr>
          <p:cNvSpPr txBox="1">
            <a:spLocks/>
          </p:cNvSpPr>
          <p:nvPr/>
        </p:nvSpPr>
        <p:spPr>
          <a:xfrm>
            <a:off x="8569170" y="1575452"/>
            <a:ext cx="4256843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3. NIČ NI BOLJ NAŠEGA OD CESTE,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POLNE ROLK, KOTALK, KOLES.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NIČ NI BOLJ NAŠEGA OD MESTA,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KI (Z RITMOM) VABI NAS NA PLES.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NIČ NI BOLJ NAŠEGA OD ROKE,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KI V DRUGI ROKI ZADRHTI. 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NIČ NI BOLJ NAŠEGA OD LUNE,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KI POLJUB JO PREBUDI.</a:t>
            </a:r>
          </a:p>
        </p:txBody>
      </p:sp>
    </p:spTree>
    <p:extLst>
      <p:ext uri="{BB962C8B-B14F-4D97-AF65-F5344CB8AC3E}">
        <p14:creationId xmlns:p14="http://schemas.microsoft.com/office/powerpoint/2010/main" val="165334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409CA5-A049-4456-9236-7183B82A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583" y="330693"/>
            <a:ext cx="9601200" cy="1485900"/>
          </a:xfrm>
        </p:spPr>
        <p:txBody>
          <a:bodyPr/>
          <a:lstStyle/>
          <a:p>
            <a:r>
              <a:rPr lang="sl-SI" dirty="0"/>
              <a:t>4. Sončna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1D1DB14-48CF-4CDC-832B-D66035D5D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552" y="1253411"/>
            <a:ext cx="5091343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600" dirty="0"/>
              <a:t>KO TE PRIME MALODUŠJE, KO NE VEŠ VEČ KAJ BI ??</a:t>
            </a:r>
          </a:p>
          <a:p>
            <a:pPr marL="0" indent="0">
              <a:buNone/>
            </a:pPr>
            <a:r>
              <a:rPr lang="sl-SI" sz="1600" dirty="0"/>
              <a:t>KO POVEŠAŠ SVOJO GLAVO NISI ZA NOBENO RABO,</a:t>
            </a:r>
          </a:p>
          <a:p>
            <a:pPr marL="0" indent="0">
              <a:buNone/>
            </a:pPr>
            <a:r>
              <a:rPr lang="sl-SI" sz="1600" dirty="0"/>
              <a:t>KO TI GRE PRAV VSE NAROBE, JE NAJBOLJŠI TA NASVET:</a:t>
            </a:r>
          </a:p>
          <a:p>
            <a:pPr marL="0" indent="0">
              <a:buNone/>
            </a:pPr>
            <a:r>
              <a:rPr lang="sl-SI" sz="1600" dirty="0"/>
              <a:t>PESEM ZAIGRAJ V UTEHO IN DOBIL BOŠ NOV POLET.</a:t>
            </a:r>
          </a:p>
          <a:p>
            <a:pPr marL="0" indent="0">
              <a:buNone/>
            </a:pPr>
            <a:r>
              <a:rPr lang="sl-SI" sz="1600" dirty="0"/>
              <a:t> </a:t>
            </a:r>
          </a:p>
          <a:p>
            <a:pPr marL="0" indent="0">
              <a:buNone/>
            </a:pPr>
            <a:r>
              <a:rPr lang="sl-SI" sz="1600" b="1" dirty="0"/>
              <a:t>SONCE SIJE BOLJ PRIJAZNO, VSAK NAPOR TI BO LAHAK,</a:t>
            </a:r>
            <a:endParaRPr lang="sl-SI" sz="1600" dirty="0"/>
          </a:p>
          <a:p>
            <a:pPr marL="0" indent="0">
              <a:buNone/>
            </a:pPr>
            <a:r>
              <a:rPr lang="sl-SI" sz="1600" b="1" dirty="0"/>
              <a:t>ZAIGRAJ SI VEDRO PESEM PA TI LAŽJI BO KORAK.</a:t>
            </a:r>
            <a:endParaRPr lang="sl-SI" sz="1600" dirty="0"/>
          </a:p>
          <a:p>
            <a:pPr marL="0" indent="0">
              <a:buNone/>
            </a:pPr>
            <a:r>
              <a:rPr lang="sl-SI" sz="1600" b="1" dirty="0"/>
              <a:t>PRIIGRAJ SI SMEH IN SANJE, PRIIGRAJ SI ŽAR OČI,</a:t>
            </a:r>
            <a:endParaRPr lang="sl-SI" sz="1600" dirty="0"/>
          </a:p>
          <a:p>
            <a:pPr marL="0" indent="0">
              <a:buNone/>
            </a:pPr>
            <a:r>
              <a:rPr lang="sl-SI" sz="1600" b="1" dirty="0"/>
              <a:t>UPANJE TI ŠE OSTANE, ČE TI KDO PREVEČ TEŽI. </a:t>
            </a:r>
            <a:endParaRPr lang="sl-SI" sz="1600" dirty="0"/>
          </a:p>
          <a:p>
            <a:pPr marL="0" indent="0">
              <a:buNone/>
            </a:pPr>
            <a:r>
              <a:rPr lang="sl-SI" sz="1600" dirty="0"/>
              <a:t> </a:t>
            </a:r>
          </a:p>
          <a:p>
            <a:pPr marL="0" indent="0">
              <a:buNone/>
            </a:pPr>
            <a:endParaRPr lang="sl-SI" sz="1600" dirty="0"/>
          </a:p>
          <a:p>
            <a:pPr marL="0" indent="0">
              <a:buNone/>
            </a:pPr>
            <a:r>
              <a:rPr lang="sl-SI" sz="1600" dirty="0"/>
              <a:t> </a:t>
            </a:r>
          </a:p>
          <a:p>
            <a:pPr marL="0" indent="0">
              <a:buNone/>
            </a:pPr>
            <a:endParaRPr lang="sl-SI" sz="1600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E417CE32-DCC4-41F1-B610-66ACC3F2BBE7}"/>
              </a:ext>
            </a:extLst>
          </p:cNvPr>
          <p:cNvSpPr/>
          <p:nvPr/>
        </p:nvSpPr>
        <p:spPr>
          <a:xfrm>
            <a:off x="6010183" y="1253411"/>
            <a:ext cx="6275773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sl-SI" dirty="0"/>
              <a:t>ČE SE KDAJ TI SVET PODIRA, ČE SE ZDI TI VSE JE ??</a:t>
            </a:r>
          </a:p>
          <a:p>
            <a:pPr>
              <a:spcAft>
                <a:spcPts val="800"/>
              </a:spcAft>
            </a:pPr>
            <a:r>
              <a:rPr lang="sl-SI" dirty="0"/>
              <a:t>DAJ, PREMAGAJ SLABO VOLJO, STOPI KOT MORNAR NA KRMO</a:t>
            </a:r>
          </a:p>
          <a:p>
            <a:pPr>
              <a:spcAft>
                <a:spcPts val="800"/>
              </a:spcAft>
            </a:pPr>
            <a:r>
              <a:rPr lang="sl-SI" dirty="0"/>
              <a:t>IN ODPLUJ NA ŠIRNA MORJA, TO NAJBOLJŠI JE NASVET.</a:t>
            </a:r>
          </a:p>
          <a:p>
            <a:pPr>
              <a:spcAft>
                <a:spcPts val="800"/>
              </a:spcAft>
            </a:pPr>
            <a:r>
              <a:rPr lang="sl-SI" dirty="0"/>
              <a:t>ŠIRI, ŠIRI SI OBZORJA IN DOBIL BOŠ NOV POLET. </a:t>
            </a:r>
          </a:p>
          <a:p>
            <a:pPr>
              <a:spcAft>
                <a:spcPts val="800"/>
              </a:spcAft>
            </a:pPr>
            <a:r>
              <a:rPr lang="sl-SI" dirty="0"/>
              <a:t> </a:t>
            </a:r>
          </a:p>
          <a:p>
            <a:pPr>
              <a:spcAft>
                <a:spcPts val="800"/>
              </a:spcAft>
            </a:pPr>
            <a:r>
              <a:rPr lang="sl-SI" b="1" dirty="0"/>
              <a:t>SONCE SIJE BOLJ PRIJAZNO, VSAK NAPOR TI BO LAHAK,</a:t>
            </a:r>
            <a:endParaRPr lang="sl-SI" dirty="0"/>
          </a:p>
          <a:p>
            <a:pPr>
              <a:spcAft>
                <a:spcPts val="800"/>
              </a:spcAft>
            </a:pPr>
            <a:r>
              <a:rPr lang="sl-SI" b="1" dirty="0"/>
              <a:t>ZAIGRAJ SI VEDRO PESEM PA TI LAŽJI BO KORAK.</a:t>
            </a:r>
            <a:endParaRPr lang="sl-SI" dirty="0"/>
          </a:p>
          <a:p>
            <a:pPr>
              <a:spcAft>
                <a:spcPts val="800"/>
              </a:spcAft>
            </a:pPr>
            <a:r>
              <a:rPr lang="sl-SI" b="1" dirty="0"/>
              <a:t>PRIIGRAJ SI SMEH IN SANJE, PRIIGRAJ SI ŽAR OČI,</a:t>
            </a:r>
            <a:endParaRPr lang="sl-SI" dirty="0"/>
          </a:p>
          <a:p>
            <a:pPr>
              <a:spcAft>
                <a:spcPts val="800"/>
              </a:spcAft>
            </a:pPr>
            <a:r>
              <a:rPr lang="sl-SI" b="1" dirty="0"/>
              <a:t>UPANJE TI ŠE OSTANE, ČE TI KDO PREVEČ TEŽI. </a:t>
            </a: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1EB5D3EE-24EE-48B7-8346-C59307D05666}"/>
              </a:ext>
            </a:extLst>
          </p:cNvPr>
          <p:cNvSpPr txBox="1"/>
          <p:nvPr/>
        </p:nvSpPr>
        <p:spPr>
          <a:xfrm>
            <a:off x="1145220" y="5203868"/>
            <a:ext cx="40386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>
                <a:solidFill>
                  <a:srgbClr val="00B050"/>
                </a:solidFill>
              </a:rPr>
              <a:t>DOLGČAS? VZEMI BARVICE IN RIŠI! </a:t>
            </a:r>
          </a:p>
          <a:p>
            <a:r>
              <a:rPr lang="sl-SI" sz="2000" dirty="0">
                <a:solidFill>
                  <a:srgbClr val="00B050"/>
                </a:solidFill>
              </a:rPr>
              <a:t>NA KOLO! PA HAJD V VNARAVO!</a:t>
            </a:r>
          </a:p>
          <a:p>
            <a:r>
              <a:rPr lang="sl-SI" sz="2000" dirty="0">
                <a:solidFill>
                  <a:srgbClr val="00B050"/>
                </a:solidFill>
              </a:rPr>
              <a:t>IGRE Z ŽOGO, TO BO PRAVO!</a:t>
            </a:r>
          </a:p>
          <a:p>
            <a:r>
              <a:rPr lang="sl-SI" sz="2000" dirty="0">
                <a:solidFill>
                  <a:srgbClr val="00B050"/>
                </a:solidFill>
              </a:rPr>
              <a:t>ZRAK IN SONCE: TO JE ZDRAVO!</a:t>
            </a:r>
          </a:p>
        </p:txBody>
      </p:sp>
    </p:spTree>
    <p:extLst>
      <p:ext uri="{BB962C8B-B14F-4D97-AF65-F5344CB8AC3E}">
        <p14:creationId xmlns:p14="http://schemas.microsoft.com/office/powerpoint/2010/main" val="383045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42D3C6-BE3C-47F0-B45A-6B6387C8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5. Kaj je meni domovina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1BB9A6-94F5-4E16-8C7F-2884211BC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407" y="1708950"/>
            <a:ext cx="9601200" cy="41236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JE MENI DOMOVINA, KAJ JE MENI DOMOVINA? *tlesk *t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JE MENI DOMOVINA, KAJ JE MENI DOMOVINA?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TO ČAS, JE PROSTOR ALI JE IME?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TO GORE, REKE AL¨POLJE?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TO MISEL, LE SPOMIN AL¨NEKA PESEM?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TO SOLZE, SREČA AL¨LE STAR MACESEN? *Plosk *P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KAJ JE MENI DOMOVINA?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KJER GORE SE SKLANJAJO V MORJE.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KJE SVOBODNO JE OBZORJE.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 V ZELENEM GAJU, KJER SO ŽARKI ZLATI,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ŽUBORI SPOKOJ IN MIR NA TRATI. 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 SI*p*p MOJA VEČNA MATI, *p*p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MOJA VEČNA MATI</a:t>
            </a: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l-SI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AF9E7431-823E-4653-AF53-6336172BABFB}"/>
              </a:ext>
            </a:extLst>
          </p:cNvPr>
          <p:cNvSpPr/>
          <p:nvPr/>
        </p:nvSpPr>
        <p:spPr>
          <a:xfrm>
            <a:off x="5533007" y="3501136"/>
            <a:ext cx="6498454" cy="23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DOMO    VIIIII__________________NA,                 TO     SEM        JAZ 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NI VAŽNO KAJ LJUDJE SO IN  KAJ POČNO         NI VAŽNO   KJE 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VSO </a:t>
            </a:r>
            <a:r>
              <a:rPr lang="sl-SI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MOČJOoOOO</a:t>
            </a:r>
            <a:r>
              <a:rPr lang="sl-SI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      DO -  ---MO- - -  VI IIIII ______________----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ZAKAJ IN TUD¨ KAKO. NI VAŽNO        NI    VAŽNO, KAJ LJUDJE SO IN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-NA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KAJ POČNO,           </a:t>
            </a:r>
            <a:r>
              <a:rPr lang="sl-SI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 ENO JE NEBO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8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39CC11-4FAA-489D-9BAE-A10F966A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882" y="152400"/>
            <a:ext cx="9601200" cy="1485900"/>
          </a:xfrm>
        </p:spPr>
        <p:txBody>
          <a:bodyPr/>
          <a:lstStyle/>
          <a:p>
            <a:r>
              <a:rPr lang="sl-SI" dirty="0"/>
              <a:t>6. Čutne črke abecede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0FFB1C-3B5B-4643-8986-685F7ED7C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39" y="963597"/>
            <a:ext cx="4452152" cy="358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MED AVTI TECIMO CIKCAK,</a:t>
            </a:r>
          </a:p>
          <a:p>
            <a:pPr marL="0" indent="0">
              <a:buNone/>
            </a:pPr>
            <a:r>
              <a:rPr lang="sl-SI" dirty="0"/>
              <a:t>SANKAJMO NAVZGOR PO BREGU, </a:t>
            </a:r>
          </a:p>
          <a:p>
            <a:pPr marL="0" indent="0">
              <a:buNone/>
            </a:pPr>
            <a:r>
              <a:rPr lang="sl-SI" dirty="0"/>
              <a:t>S PADALOM SKO ČIMO V ZRAK, </a:t>
            </a:r>
          </a:p>
          <a:p>
            <a:pPr marL="0" indent="0">
              <a:buNone/>
            </a:pPr>
            <a:r>
              <a:rPr lang="sl-SI" dirty="0"/>
              <a:t>VŽIGALICO PRIŽGIMO V SNEGU!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PRIMIMO SE ZA ROKO, </a:t>
            </a:r>
          </a:p>
          <a:p>
            <a:pPr marL="0" indent="0">
              <a:buNone/>
            </a:pPr>
            <a:r>
              <a:rPr lang="sl-SI" dirty="0"/>
              <a:t>ČETUDI JE MED NAMI REKA!</a:t>
            </a:r>
          </a:p>
          <a:p>
            <a:pPr marL="0" indent="0">
              <a:buNone/>
            </a:pPr>
            <a:r>
              <a:rPr lang="sl-SI" dirty="0"/>
              <a:t> TESNO OBJEMIMO DREVO, </a:t>
            </a:r>
          </a:p>
          <a:p>
            <a:pPr marL="0" indent="0">
              <a:buNone/>
            </a:pPr>
            <a:r>
              <a:rPr lang="sl-SI" dirty="0"/>
              <a:t>KJER ŽE DOLGO JE POSEKA!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876F4D3E-007C-4E48-A7F7-B45400C6836F}"/>
              </a:ext>
            </a:extLst>
          </p:cNvPr>
          <p:cNvSpPr/>
          <p:nvPr/>
        </p:nvSpPr>
        <p:spPr>
          <a:xfrm>
            <a:off x="838939" y="4718953"/>
            <a:ext cx="6096000" cy="21390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CENA ČASA, CENA ČASA, 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CENA ČASA RASTE Z LETI, 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VSAK NAŠ TRENUTEK, 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VSAK NAŠ TRENUTEK JE ZAKLAD.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ENKRAT DANO, ENKRAT DANO JE ŽIVETI,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ENKRAT DANO JE ŽIVETI,</a:t>
            </a:r>
            <a:endParaRPr lang="sl-SI" sz="1900" dirty="0">
              <a:latin typeface="Franklin Gothic Medium" panose="020B06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900" b="1" dirty="0">
                <a:latin typeface="Franklin Gothic Medium" panose="020B06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TISOČ KRAT PA BITI MLAD</a:t>
            </a:r>
            <a:r>
              <a:rPr lang="sl-SI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A77CD2BF-7F4F-4233-B306-C3B28DAE3771}"/>
              </a:ext>
            </a:extLst>
          </p:cNvPr>
          <p:cNvSpPr/>
          <p:nvPr/>
        </p:nvSpPr>
        <p:spPr>
          <a:xfrm>
            <a:off x="6785500" y="963597"/>
            <a:ext cx="4098525" cy="34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SKOČIMO V GORSKI PO-O-TOK,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VROČA SRCA SO VIHRAVA!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NAJDIMO SAMOTNI OTOK,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SREDI MESTNEGA ŽIVŽAVA!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PODARIMO SI BESEDE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 PRADAVNEGA IZVIRA,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ČRKE ČUTNE ABECEDE, </a:t>
            </a:r>
            <a:endParaRPr lang="sl-SI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 JE STAROST NE ZRADIRA!</a:t>
            </a:r>
            <a:endParaRPr lang="sl-S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83A6BBD1-7A6E-43DF-8206-87680C0A96CA}"/>
              </a:ext>
            </a:extLst>
          </p:cNvPr>
          <p:cNvSpPr/>
          <p:nvPr/>
        </p:nvSpPr>
        <p:spPr>
          <a:xfrm>
            <a:off x="6822491" y="4544997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CENA ČASA, CENA ČASA, 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CENA ČASA RASTE Z LETI, 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VSAK NAŠ TRENUTEK, 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VSAK NAŠ TRENUTEK JE ZAKLAD.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ENKRAT DANO, ENKRAT DANO JE ŽIVETI,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ENKRAT DANO JE ŽIVETI,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TISOČ KRAT PA BITI MLAD,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ENKRAT DANO JE ŽIVETI,  **</a:t>
            </a:r>
            <a:endParaRPr lang="sl-SI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TISOČ KRAT PA BITI MLAD.  JUH!  </a:t>
            </a:r>
            <a:endParaRPr lang="sl-SI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31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31A21F-89B1-4964-A261-832494DB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10. DAN LJUBEZNI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F1DC9F-ABA6-4D17-B96F-6778DA74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008268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PUSTI TISOČ DNI IN TISOČ NOČI, KI JIH VEČ NI</a:t>
            </a:r>
            <a:b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ČE SPLOH NE VEŠ, DA SO KDAJ BILI</a:t>
            </a:r>
            <a:b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VZEMI LE EN DAN, KI SKRIL SI GA TJA NA SRČNO STRAN</a:t>
            </a:r>
            <a:b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dirty="0">
                <a:latin typeface="Calibri" panose="020F0502020204030204" pitchFamily="34" charset="0"/>
                <a:cs typeface="Calibri" panose="020F0502020204030204" pitchFamily="34" charset="0"/>
              </a:rPr>
              <a:t>POZABIL GA NIKOLI VEČ NE BOŠ</a:t>
            </a:r>
          </a:p>
          <a:p>
            <a:pPr marL="0" indent="0">
              <a:buNone/>
            </a:pP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 JE BIL TVOJ DAN LJUBEZNI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NAJLEPŠI DAN, KI NE MINE NIKDAR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SVET ŽIVI ZA DAN LJUBEZNI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DAN, KI DA TI VSE IN VSE TI VZAME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TEGA NIKDAR NE VEŠ</a:t>
            </a:r>
            <a:endParaRPr lang="sl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KDAJ PRIŠEL BO ZATE SPET TA DAN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NAJ TE UPANJE NE ZAPUSTI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 ZASPI, KO JUTRO TE ZBUDI</a:t>
            </a:r>
            <a:b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 BO LJUBEZNI DAN</a:t>
            </a:r>
            <a:endParaRPr lang="sl-SI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3A69ADB-FBB6-4279-B9FB-2D24A78BA27F}"/>
              </a:ext>
            </a:extLst>
          </p:cNvPr>
          <p:cNvSpPr txBox="1"/>
          <p:nvPr/>
        </p:nvSpPr>
        <p:spPr>
          <a:xfrm>
            <a:off x="6729272" y="2171700"/>
            <a:ext cx="49271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TO JE BIL TVOJ DAN LJUBEZNI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NAJLEPŠI DAN, KI NE MINE NIKDAR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SVET ŽIVI ZA DAN LJUBEZNI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DAN, KI DA TI VSE IN VSE TI VZAME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TEGA NIKDAR NE VEŠ</a:t>
            </a:r>
          </a:p>
          <a:p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KDAJ PRIŠEL BO ZATE SPET TA DAN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NAJ TE UPANJE NE ZAPUSTI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LE ZASPI, KO JUTRO TE ZBUDI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TO BO LJUBEZNI DAN</a:t>
            </a:r>
          </a:p>
          <a:p>
            <a:endParaRPr lang="sl-SI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KDAJ PRIŠEL BO ZATE SPET TA DAN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NAJ TE UPANJE NE ZAPUSTI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LE ZASPI, KO JUTRO TE ZBUDI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TO BO LJUBEZNI DAN</a:t>
            </a:r>
            <a:b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l-SI" dirty="0">
                <a:latin typeface="Calibri" panose="020F0502020204030204" pitchFamily="34" charset="0"/>
                <a:cs typeface="Calibri" panose="020F0502020204030204" pitchFamily="34" charset="0"/>
              </a:rPr>
              <a:t>LJUBEZNI DAN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8549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0C1315-B0FA-48C9-9384-503E89A57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7. ČAROBNA ROŽA DOMOVINE 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D953107-773C-4833-AA86-32701F3B7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77628"/>
            <a:ext cx="4489142" cy="35814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sl-SI" dirty="0"/>
              <a:t>1. JE SVET, KI VES SKRIVNOSTNO RASE</a:t>
            </a:r>
          </a:p>
          <a:p>
            <a:pPr marL="0" indent="0">
              <a:buNone/>
            </a:pPr>
            <a:r>
              <a:rPr lang="sl-SI" dirty="0"/>
              <a:t>IZ DNA VESOLJNE KORENINE,</a:t>
            </a:r>
          </a:p>
          <a:p>
            <a:pPr marL="0" indent="0">
              <a:buNone/>
            </a:pPr>
            <a:r>
              <a:rPr lang="sl-SI" dirty="0"/>
              <a:t>KER ZEMLJA NA NEBO PRIPETA JE</a:t>
            </a:r>
          </a:p>
          <a:p>
            <a:pPr marL="0" indent="0">
              <a:buNone/>
            </a:pPr>
            <a:r>
              <a:rPr lang="sl-SI" dirty="0"/>
              <a:t>Z NITJO ZVEZDNE POPKOVINE.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lvl="0" indent="0">
              <a:buNone/>
            </a:pPr>
            <a:r>
              <a:rPr lang="sl-SI" dirty="0"/>
              <a:t>2. IN VSE, OD RIBJIH JAT DO CVETA, </a:t>
            </a:r>
          </a:p>
          <a:p>
            <a:pPr marL="0" indent="0">
              <a:buNone/>
            </a:pPr>
            <a:r>
              <a:rPr lang="sl-SI" dirty="0"/>
              <a:t>ŽIVI OD SONCA IN MODRINE, </a:t>
            </a:r>
          </a:p>
          <a:p>
            <a:pPr marL="0" indent="0">
              <a:buNone/>
            </a:pPr>
            <a:r>
              <a:rPr lang="sl-SI" dirty="0"/>
              <a:t>ČE KJE JE LASTOVKA UJETA,</a:t>
            </a:r>
          </a:p>
          <a:p>
            <a:pPr marL="0" indent="0">
              <a:buNone/>
            </a:pPr>
            <a:r>
              <a:rPr lang="sl-SI" dirty="0"/>
              <a:t>NEBO ZGUBI OKO JASNINE.</a:t>
            </a:r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33D0F338-7635-4B1E-901C-840B7807F01A}"/>
              </a:ext>
            </a:extLst>
          </p:cNvPr>
          <p:cNvSpPr/>
          <p:nvPr/>
        </p:nvSpPr>
        <p:spPr>
          <a:xfrm>
            <a:off x="6172200" y="1871861"/>
            <a:ext cx="5112058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ZA ČELOM PESEM NEIZPETA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PUSTI MOLČEČO SLED TIŠINE.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KADAR JE MISEL K TLOM PRIPETA,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NEBO ZGUBI PERUT SINJINE. 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KER SVET KOT ROŽNI VRT PREPLETA 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 SVOJE NEVIDNE KORENINE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OBČUTLJIV NAJLEPŠE RASE </a:t>
            </a:r>
            <a:endParaRPr lang="sl-SI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800"/>
              </a:spcAft>
            </a:pPr>
            <a:r>
              <a:rPr lang="sl-SI" sz="19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ČAROBNI ROŽI DOMOVINE</a:t>
            </a:r>
            <a:r>
              <a:rPr lang="sl-SI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sl-SI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120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Letin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Obrezovanje</Template>
  <TotalTime>7381</TotalTime>
  <Words>1922</Words>
  <Application>Microsoft Office PowerPoint</Application>
  <PresentationFormat>Širokozaslonsko</PresentationFormat>
  <Paragraphs>230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Letina</vt:lpstr>
      <vt:lpstr>Zborovski  BUM</vt:lpstr>
      <vt:lpstr>1. ZDRAVLJICA (S.Premrl / F.Prešeren) </vt:lpstr>
      <vt:lpstr>2. LEPA JE DEŽELA NAŠA (T. HABE) (TONE PAVČEK) </vt:lpstr>
      <vt:lpstr>3. NIČ NI BOLJ NAŠEGA </vt:lpstr>
      <vt:lpstr>4. Sončna</vt:lpstr>
      <vt:lpstr>5. Kaj je meni domovina</vt:lpstr>
      <vt:lpstr>6. Čutne črke abecede</vt:lpstr>
      <vt:lpstr>10. DAN LJUBEZNI </vt:lpstr>
      <vt:lpstr>7. ČAROBNA ROŽA DOMOVINE </vt:lpstr>
      <vt:lpstr>8. Doma</vt:lpstr>
      <vt:lpstr>9. Zemlja pleše</vt:lpstr>
      <vt:lpstr>Otroški pevski zbor -  Mala terasa</vt:lpstr>
      <vt:lpstr>Otroški pevski zbor - Biseri sreče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Zborovski  BUM</dc:title>
  <dc:creator>Lidija</dc:creator>
  <cp:lastModifiedBy>Lidija</cp:lastModifiedBy>
  <cp:revision>43</cp:revision>
  <dcterms:created xsi:type="dcterms:W3CDTF">2022-01-26T11:01:01Z</dcterms:created>
  <dcterms:modified xsi:type="dcterms:W3CDTF">2022-04-26T08:05:42Z</dcterms:modified>
</cp:coreProperties>
</file>